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sldIdLst>
    <p:sldId id="458" r:id="rId2"/>
    <p:sldId id="1602" r:id="rId3"/>
    <p:sldId id="392" r:id="rId4"/>
    <p:sldId id="1618" r:id="rId5"/>
    <p:sldId id="322" r:id="rId6"/>
    <p:sldId id="328" r:id="rId7"/>
    <p:sldId id="404" r:id="rId8"/>
    <p:sldId id="329" r:id="rId9"/>
    <p:sldId id="330" r:id="rId10"/>
    <p:sldId id="1603" r:id="rId11"/>
    <p:sldId id="1606" r:id="rId12"/>
    <p:sldId id="1604" r:id="rId13"/>
    <p:sldId id="266" r:id="rId14"/>
    <p:sldId id="1607" r:id="rId15"/>
    <p:sldId id="267" r:id="rId16"/>
    <p:sldId id="268" r:id="rId17"/>
    <p:sldId id="269" r:id="rId18"/>
    <p:sldId id="270" r:id="rId19"/>
    <p:sldId id="271" r:id="rId20"/>
    <p:sldId id="272" r:id="rId21"/>
    <p:sldId id="1608" r:id="rId22"/>
    <p:sldId id="388" r:id="rId23"/>
    <p:sldId id="390" r:id="rId24"/>
    <p:sldId id="391" r:id="rId25"/>
    <p:sldId id="1609" r:id="rId26"/>
    <p:sldId id="1610" r:id="rId27"/>
    <p:sldId id="1611" r:id="rId28"/>
    <p:sldId id="406" r:id="rId29"/>
    <p:sldId id="1612" r:id="rId30"/>
    <p:sldId id="465" r:id="rId31"/>
    <p:sldId id="469" r:id="rId32"/>
    <p:sldId id="476" r:id="rId33"/>
    <p:sldId id="477" r:id="rId34"/>
    <p:sldId id="478" r:id="rId35"/>
    <p:sldId id="479" r:id="rId36"/>
    <p:sldId id="1617" r:id="rId37"/>
    <p:sldId id="480" r:id="rId38"/>
    <p:sldId id="1616" r:id="rId39"/>
    <p:sldId id="396" r:id="rId40"/>
    <p:sldId id="398" r:id="rId41"/>
    <p:sldId id="399" r:id="rId42"/>
    <p:sldId id="1613" r:id="rId43"/>
    <p:sldId id="1614" r:id="rId44"/>
    <p:sldId id="393" r:id="rId45"/>
    <p:sldId id="394" r:id="rId46"/>
    <p:sldId id="395" r:id="rId47"/>
    <p:sldId id="397" r:id="rId48"/>
    <p:sldId id="401" r:id="rId49"/>
    <p:sldId id="407" r:id="rId50"/>
    <p:sldId id="1615" r:id="rId51"/>
    <p:sldId id="409" r:id="rId52"/>
    <p:sldId id="45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8A6"/>
    <a:srgbClr val="D1D1D1"/>
    <a:srgbClr val="8C8C8C"/>
    <a:srgbClr val="079D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8BDEB-0628-4033-80C5-F5A0CFB50469}" type="doc">
      <dgm:prSet loTypeId="urn:microsoft.com/office/officeart/2005/8/layout/chevronAccent+Icon" loCatId="process" qsTypeId="urn:microsoft.com/office/officeart/2005/8/quickstyle/simple1" qsCatId="simple" csTypeId="urn:microsoft.com/office/officeart/2005/8/colors/accent2_2" csCatId="accent2" phldr="1"/>
      <dgm:spPr/>
    </dgm:pt>
    <dgm:pt modelId="{7D8C6C8F-A450-44BC-9F3F-2251450D6C1A}">
      <dgm:prSet phldrT="[Text]" custT="1"/>
      <dgm:spPr/>
      <dgm:t>
        <a:bodyPr/>
        <a:lstStyle/>
        <a:p>
          <a:r>
            <a:rPr lang="en-US" sz="1600"/>
            <a:t>Scheduling</a:t>
          </a:r>
        </a:p>
      </dgm:t>
    </dgm:pt>
    <dgm:pt modelId="{215B3C37-EE3F-43A3-9491-A4C623FFD49C}" type="parTrans" cxnId="{4B5BC9D5-F54F-42EA-8B39-F934A5926A00}">
      <dgm:prSet/>
      <dgm:spPr/>
      <dgm:t>
        <a:bodyPr/>
        <a:lstStyle/>
        <a:p>
          <a:endParaRPr lang="en-US"/>
        </a:p>
      </dgm:t>
    </dgm:pt>
    <dgm:pt modelId="{6FFB02CF-5E7E-44B1-BDEC-EE28DEC2A316}" type="sibTrans" cxnId="{4B5BC9D5-F54F-42EA-8B39-F934A5926A00}">
      <dgm:prSet/>
      <dgm:spPr/>
      <dgm:t>
        <a:bodyPr/>
        <a:lstStyle/>
        <a:p>
          <a:endParaRPr lang="en-US"/>
        </a:p>
      </dgm:t>
    </dgm:pt>
    <dgm:pt modelId="{3B3E97C7-03F6-4D71-B615-FD2C83BF5069}">
      <dgm:prSet phldrT="[Text]" custT="1"/>
      <dgm:spPr/>
      <dgm:t>
        <a:bodyPr/>
        <a:lstStyle/>
        <a:p>
          <a:r>
            <a:rPr lang="en-US" sz="1600"/>
            <a:t>Binding</a:t>
          </a:r>
        </a:p>
      </dgm:t>
    </dgm:pt>
    <dgm:pt modelId="{0914E73F-F9F5-4BC2-BC07-D79A6759F14D}" type="parTrans" cxnId="{65BAF379-24AD-4CA2-B596-2BB2D83ADF11}">
      <dgm:prSet/>
      <dgm:spPr/>
      <dgm:t>
        <a:bodyPr/>
        <a:lstStyle/>
        <a:p>
          <a:endParaRPr lang="en-US"/>
        </a:p>
      </dgm:t>
    </dgm:pt>
    <dgm:pt modelId="{53E62C98-168E-4696-BCD1-C1C2A8E6B4FE}" type="sibTrans" cxnId="{65BAF379-24AD-4CA2-B596-2BB2D83ADF11}">
      <dgm:prSet/>
      <dgm:spPr/>
      <dgm:t>
        <a:bodyPr/>
        <a:lstStyle/>
        <a:p>
          <a:endParaRPr lang="en-US"/>
        </a:p>
      </dgm:t>
    </dgm:pt>
    <dgm:pt modelId="{C1FFD797-E26C-440A-BF2A-81653DB246D2}">
      <dgm:prSet phldrT="[Text]" custT="1"/>
      <dgm:spPr/>
      <dgm:t>
        <a:bodyPr/>
        <a:lstStyle/>
        <a:p>
          <a:r>
            <a:rPr lang="en-US" sz="1600"/>
            <a:t>Control Extraction  </a:t>
          </a:r>
        </a:p>
      </dgm:t>
    </dgm:pt>
    <dgm:pt modelId="{EAAAB49E-66E8-4A22-9A3E-A0EBB6C08B8B}" type="parTrans" cxnId="{373651FE-233C-4AB8-A357-2FA43A897E59}">
      <dgm:prSet/>
      <dgm:spPr/>
      <dgm:t>
        <a:bodyPr/>
        <a:lstStyle/>
        <a:p>
          <a:endParaRPr lang="en-US"/>
        </a:p>
      </dgm:t>
    </dgm:pt>
    <dgm:pt modelId="{B7920C3E-67F3-41E5-8415-468A61ADED11}" type="sibTrans" cxnId="{373651FE-233C-4AB8-A357-2FA43A897E59}">
      <dgm:prSet/>
      <dgm:spPr/>
      <dgm:t>
        <a:bodyPr/>
        <a:lstStyle/>
        <a:p>
          <a:endParaRPr lang="en-US"/>
        </a:p>
      </dgm:t>
    </dgm:pt>
    <dgm:pt modelId="{E829F0A8-CC5E-4CF3-9752-CF632F0333AE}" type="pres">
      <dgm:prSet presAssocID="{C298BDEB-0628-4033-80C5-F5A0CFB50469}" presName="Name0" presStyleCnt="0">
        <dgm:presLayoutVars>
          <dgm:dir/>
          <dgm:resizeHandles val="exact"/>
        </dgm:presLayoutVars>
      </dgm:prSet>
      <dgm:spPr/>
    </dgm:pt>
    <dgm:pt modelId="{BCBD8EF6-3BE8-4D12-A3CB-32F2A6F8C1F8}" type="pres">
      <dgm:prSet presAssocID="{7D8C6C8F-A450-44BC-9F3F-2251450D6C1A}" presName="composite" presStyleCnt="0"/>
      <dgm:spPr/>
    </dgm:pt>
    <dgm:pt modelId="{8C4D34C9-6A5A-4B8F-9BF9-74032F7943F5}" type="pres">
      <dgm:prSet presAssocID="{7D8C6C8F-A450-44BC-9F3F-2251450D6C1A}" presName="bgChev" presStyleLbl="node1" presStyleIdx="0" presStyleCnt="3"/>
      <dgm:spPr/>
    </dgm:pt>
    <dgm:pt modelId="{268F3803-6F38-44B5-80E7-917D0169E039}" type="pres">
      <dgm:prSet presAssocID="{7D8C6C8F-A450-44BC-9F3F-2251450D6C1A}" presName="txNode" presStyleLbl="fgAcc1" presStyleIdx="0" presStyleCnt="3">
        <dgm:presLayoutVars>
          <dgm:bulletEnabled val="1"/>
        </dgm:presLayoutVars>
      </dgm:prSet>
      <dgm:spPr/>
    </dgm:pt>
    <dgm:pt modelId="{1E150BA1-32C3-4A7D-B326-B3E8E5105988}" type="pres">
      <dgm:prSet presAssocID="{6FFB02CF-5E7E-44B1-BDEC-EE28DEC2A316}" presName="compositeSpace" presStyleCnt="0"/>
      <dgm:spPr/>
    </dgm:pt>
    <dgm:pt modelId="{302A5427-4D2C-4E3D-9688-683D7C6AC054}" type="pres">
      <dgm:prSet presAssocID="{3B3E97C7-03F6-4D71-B615-FD2C83BF5069}" presName="composite" presStyleCnt="0"/>
      <dgm:spPr/>
    </dgm:pt>
    <dgm:pt modelId="{28AC1191-3986-47A5-A565-87B6B0959794}" type="pres">
      <dgm:prSet presAssocID="{3B3E97C7-03F6-4D71-B615-FD2C83BF5069}" presName="bgChev" presStyleLbl="node1" presStyleIdx="1" presStyleCnt="3"/>
      <dgm:spPr/>
    </dgm:pt>
    <dgm:pt modelId="{32940AB3-579D-4E74-8E72-83A11C755D11}" type="pres">
      <dgm:prSet presAssocID="{3B3E97C7-03F6-4D71-B615-FD2C83BF5069}" presName="txNode" presStyleLbl="fgAcc1" presStyleIdx="1" presStyleCnt="3">
        <dgm:presLayoutVars>
          <dgm:bulletEnabled val="1"/>
        </dgm:presLayoutVars>
      </dgm:prSet>
      <dgm:spPr/>
    </dgm:pt>
    <dgm:pt modelId="{D0D25BD3-C1C5-4E2F-B5DE-180C9CED0B69}" type="pres">
      <dgm:prSet presAssocID="{53E62C98-168E-4696-BCD1-C1C2A8E6B4FE}" presName="compositeSpace" presStyleCnt="0"/>
      <dgm:spPr/>
    </dgm:pt>
    <dgm:pt modelId="{870FF7CF-DFAF-4713-BDFB-D2D04D6D0BD6}" type="pres">
      <dgm:prSet presAssocID="{C1FFD797-E26C-440A-BF2A-81653DB246D2}" presName="composite" presStyleCnt="0"/>
      <dgm:spPr/>
    </dgm:pt>
    <dgm:pt modelId="{93CA42F8-F0E5-40A1-A0B6-320FD229D169}" type="pres">
      <dgm:prSet presAssocID="{C1FFD797-E26C-440A-BF2A-81653DB246D2}" presName="bgChev" presStyleLbl="node1" presStyleIdx="2" presStyleCnt="3"/>
      <dgm:spPr/>
    </dgm:pt>
    <dgm:pt modelId="{15CA16C3-11B4-49AC-B05F-6FF48DD88E1F}" type="pres">
      <dgm:prSet presAssocID="{C1FFD797-E26C-440A-BF2A-81653DB246D2}" presName="txNode" presStyleLbl="fgAcc1" presStyleIdx="2" presStyleCnt="3">
        <dgm:presLayoutVars>
          <dgm:bulletEnabled val="1"/>
        </dgm:presLayoutVars>
      </dgm:prSet>
      <dgm:spPr/>
    </dgm:pt>
  </dgm:ptLst>
  <dgm:cxnLst>
    <dgm:cxn modelId="{D2FCF169-49C0-4975-9B49-0B544CB30855}" type="presOf" srcId="{3B3E97C7-03F6-4D71-B615-FD2C83BF5069}" destId="{32940AB3-579D-4E74-8E72-83A11C755D11}" srcOrd="0" destOrd="0" presId="urn:microsoft.com/office/officeart/2005/8/layout/chevronAccent+Icon"/>
    <dgm:cxn modelId="{65BAF379-24AD-4CA2-B596-2BB2D83ADF11}" srcId="{C298BDEB-0628-4033-80C5-F5A0CFB50469}" destId="{3B3E97C7-03F6-4D71-B615-FD2C83BF5069}" srcOrd="1" destOrd="0" parTransId="{0914E73F-F9F5-4BC2-BC07-D79A6759F14D}" sibTransId="{53E62C98-168E-4696-BCD1-C1C2A8E6B4FE}"/>
    <dgm:cxn modelId="{418195B7-11E1-46C0-BEAE-2C4F537E81F8}" type="presOf" srcId="{C298BDEB-0628-4033-80C5-F5A0CFB50469}" destId="{E829F0A8-CC5E-4CF3-9752-CF632F0333AE}" srcOrd="0" destOrd="0" presId="urn:microsoft.com/office/officeart/2005/8/layout/chevronAccent+Icon"/>
    <dgm:cxn modelId="{89137FBF-7F95-440E-A264-3C48D95405F3}" type="presOf" srcId="{7D8C6C8F-A450-44BC-9F3F-2251450D6C1A}" destId="{268F3803-6F38-44B5-80E7-917D0169E039}" srcOrd="0" destOrd="0" presId="urn:microsoft.com/office/officeart/2005/8/layout/chevronAccent+Icon"/>
    <dgm:cxn modelId="{4B5BC9D5-F54F-42EA-8B39-F934A5926A00}" srcId="{C298BDEB-0628-4033-80C5-F5A0CFB50469}" destId="{7D8C6C8F-A450-44BC-9F3F-2251450D6C1A}" srcOrd="0" destOrd="0" parTransId="{215B3C37-EE3F-43A3-9491-A4C623FFD49C}" sibTransId="{6FFB02CF-5E7E-44B1-BDEC-EE28DEC2A316}"/>
    <dgm:cxn modelId="{0026F2F7-5977-44EC-A09C-7E716CF98DB7}" type="presOf" srcId="{C1FFD797-E26C-440A-BF2A-81653DB246D2}" destId="{15CA16C3-11B4-49AC-B05F-6FF48DD88E1F}" srcOrd="0" destOrd="0" presId="urn:microsoft.com/office/officeart/2005/8/layout/chevronAccent+Icon"/>
    <dgm:cxn modelId="{373651FE-233C-4AB8-A357-2FA43A897E59}" srcId="{C298BDEB-0628-4033-80C5-F5A0CFB50469}" destId="{C1FFD797-E26C-440A-BF2A-81653DB246D2}" srcOrd="2" destOrd="0" parTransId="{EAAAB49E-66E8-4A22-9A3E-A0EBB6C08B8B}" sibTransId="{B7920C3E-67F3-41E5-8415-468A61ADED11}"/>
    <dgm:cxn modelId="{EEB71AC1-9365-40BE-8501-43A2A50EF69F}" type="presParOf" srcId="{E829F0A8-CC5E-4CF3-9752-CF632F0333AE}" destId="{BCBD8EF6-3BE8-4D12-A3CB-32F2A6F8C1F8}" srcOrd="0" destOrd="0" presId="urn:microsoft.com/office/officeart/2005/8/layout/chevronAccent+Icon"/>
    <dgm:cxn modelId="{E5F042B5-BB65-4DE7-B731-32DC051F9E0A}" type="presParOf" srcId="{BCBD8EF6-3BE8-4D12-A3CB-32F2A6F8C1F8}" destId="{8C4D34C9-6A5A-4B8F-9BF9-74032F7943F5}" srcOrd="0" destOrd="0" presId="urn:microsoft.com/office/officeart/2005/8/layout/chevronAccent+Icon"/>
    <dgm:cxn modelId="{9441262C-E1ED-45CE-A9AE-A03F395D154B}" type="presParOf" srcId="{BCBD8EF6-3BE8-4D12-A3CB-32F2A6F8C1F8}" destId="{268F3803-6F38-44B5-80E7-917D0169E039}" srcOrd="1" destOrd="0" presId="urn:microsoft.com/office/officeart/2005/8/layout/chevronAccent+Icon"/>
    <dgm:cxn modelId="{C4C1BE46-374F-4CE8-A394-89D34B107C07}" type="presParOf" srcId="{E829F0A8-CC5E-4CF3-9752-CF632F0333AE}" destId="{1E150BA1-32C3-4A7D-B326-B3E8E5105988}" srcOrd="1" destOrd="0" presId="urn:microsoft.com/office/officeart/2005/8/layout/chevronAccent+Icon"/>
    <dgm:cxn modelId="{F507F07A-FC02-416B-A34D-883A98AD4459}" type="presParOf" srcId="{E829F0A8-CC5E-4CF3-9752-CF632F0333AE}" destId="{302A5427-4D2C-4E3D-9688-683D7C6AC054}" srcOrd="2" destOrd="0" presId="urn:microsoft.com/office/officeart/2005/8/layout/chevronAccent+Icon"/>
    <dgm:cxn modelId="{EDF15458-A5E9-4C88-9A4B-EFCCE21F861C}" type="presParOf" srcId="{302A5427-4D2C-4E3D-9688-683D7C6AC054}" destId="{28AC1191-3986-47A5-A565-87B6B0959794}" srcOrd="0" destOrd="0" presId="urn:microsoft.com/office/officeart/2005/8/layout/chevronAccent+Icon"/>
    <dgm:cxn modelId="{58BC7C91-12C9-4129-BC71-ADB262F5C0F4}" type="presParOf" srcId="{302A5427-4D2C-4E3D-9688-683D7C6AC054}" destId="{32940AB3-579D-4E74-8E72-83A11C755D11}" srcOrd="1" destOrd="0" presId="urn:microsoft.com/office/officeart/2005/8/layout/chevronAccent+Icon"/>
    <dgm:cxn modelId="{E1120E85-0FCA-4231-B98D-F6B79BC5232D}" type="presParOf" srcId="{E829F0A8-CC5E-4CF3-9752-CF632F0333AE}" destId="{D0D25BD3-C1C5-4E2F-B5DE-180C9CED0B69}" srcOrd="3" destOrd="0" presId="urn:microsoft.com/office/officeart/2005/8/layout/chevronAccent+Icon"/>
    <dgm:cxn modelId="{75EB794F-DA7D-4C1A-8FAD-2D790C58FD39}" type="presParOf" srcId="{E829F0A8-CC5E-4CF3-9752-CF632F0333AE}" destId="{870FF7CF-DFAF-4713-BDFB-D2D04D6D0BD6}" srcOrd="4" destOrd="0" presId="urn:microsoft.com/office/officeart/2005/8/layout/chevronAccent+Icon"/>
    <dgm:cxn modelId="{9BBB8E9F-7039-46EA-924F-F3A780EE8EF6}" type="presParOf" srcId="{870FF7CF-DFAF-4713-BDFB-D2D04D6D0BD6}" destId="{93CA42F8-F0E5-40A1-A0B6-320FD229D169}" srcOrd="0" destOrd="0" presId="urn:microsoft.com/office/officeart/2005/8/layout/chevronAccent+Icon"/>
    <dgm:cxn modelId="{B275B0EB-00E4-4E3E-8CD7-906C448FEF4F}" type="presParOf" srcId="{870FF7CF-DFAF-4713-BDFB-D2D04D6D0BD6}" destId="{15CA16C3-11B4-49AC-B05F-6FF48DD88E1F}"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4C9-6A5A-4B8F-9BF9-74032F7943F5}">
      <dsp:nvSpPr>
        <dsp:cNvPr id="0" name=""/>
        <dsp:cNvSpPr/>
      </dsp:nvSpPr>
      <dsp:spPr>
        <a:xfrm>
          <a:off x="971" y="325504"/>
          <a:ext cx="2441019" cy="942233"/>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F3803-6F38-44B5-80E7-917D0169E039}">
      <dsp:nvSpPr>
        <dsp:cNvPr id="0" name=""/>
        <dsp:cNvSpPr/>
      </dsp:nvSpPr>
      <dsp:spPr>
        <a:xfrm>
          <a:off x="651910" y="561062"/>
          <a:ext cx="2061305" cy="94223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Scheduling</a:t>
          </a:r>
        </a:p>
      </dsp:txBody>
      <dsp:txXfrm>
        <a:off x="679507" y="588659"/>
        <a:ext cx="2006111" cy="887039"/>
      </dsp:txXfrm>
    </dsp:sp>
    <dsp:sp modelId="{28AC1191-3986-47A5-A565-87B6B0959794}">
      <dsp:nvSpPr>
        <dsp:cNvPr id="0" name=""/>
        <dsp:cNvSpPr/>
      </dsp:nvSpPr>
      <dsp:spPr>
        <a:xfrm>
          <a:off x="2789158" y="325504"/>
          <a:ext cx="2441019" cy="942233"/>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940AB3-579D-4E74-8E72-83A11C755D11}">
      <dsp:nvSpPr>
        <dsp:cNvPr id="0" name=""/>
        <dsp:cNvSpPr/>
      </dsp:nvSpPr>
      <dsp:spPr>
        <a:xfrm>
          <a:off x="3440096" y="561062"/>
          <a:ext cx="2061305" cy="94223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Binding</a:t>
          </a:r>
        </a:p>
      </dsp:txBody>
      <dsp:txXfrm>
        <a:off x="3467693" y="588659"/>
        <a:ext cx="2006111" cy="887039"/>
      </dsp:txXfrm>
    </dsp:sp>
    <dsp:sp modelId="{93CA42F8-F0E5-40A1-A0B6-320FD229D169}">
      <dsp:nvSpPr>
        <dsp:cNvPr id="0" name=""/>
        <dsp:cNvSpPr/>
      </dsp:nvSpPr>
      <dsp:spPr>
        <a:xfrm>
          <a:off x="5577344" y="325504"/>
          <a:ext cx="2441019" cy="942233"/>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A16C3-11B4-49AC-B05F-6FF48DD88E1F}">
      <dsp:nvSpPr>
        <dsp:cNvPr id="0" name=""/>
        <dsp:cNvSpPr/>
      </dsp:nvSpPr>
      <dsp:spPr>
        <a:xfrm>
          <a:off x="6228283" y="561062"/>
          <a:ext cx="2061305" cy="94223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Control Extraction  </a:t>
          </a:r>
        </a:p>
      </dsp:txBody>
      <dsp:txXfrm>
        <a:off x="6255880" y="588659"/>
        <a:ext cx="2006111" cy="8870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746F-6132-477D-BAFE-C14333EA4D12}"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EFBB4-AD2B-4564-8C01-2E29E76E302D}" type="slidenum">
              <a:rPr lang="en-US" smtClean="0"/>
              <a:t>‹#›</a:t>
            </a:fld>
            <a:endParaRPr lang="en-US"/>
          </a:p>
        </p:txBody>
      </p:sp>
    </p:spTree>
    <p:extLst>
      <p:ext uri="{BB962C8B-B14F-4D97-AF65-F5344CB8AC3E}">
        <p14:creationId xmlns:p14="http://schemas.microsoft.com/office/powerpoint/2010/main" val="334052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504FB8E-87F6-4D2D-9C11-6827051D08EC}" type="slidenum">
              <a:rPr lang="en-US" smtClean="0"/>
              <a:pPr/>
              <a:t>3</a:t>
            </a:fld>
            <a:endParaRPr lang="en-US"/>
          </a:p>
        </p:txBody>
      </p:sp>
    </p:spTree>
    <p:extLst>
      <p:ext uri="{BB962C8B-B14F-4D97-AF65-F5344CB8AC3E}">
        <p14:creationId xmlns:p14="http://schemas.microsoft.com/office/powerpoint/2010/main" val="3215819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37664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57293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https://www.xilinx.com/support/documentation/sw_manuals/xilinx2018_1/ug1253-sdx-pragma-reference.pdf</a:t>
            </a:r>
          </a:p>
          <a:p>
            <a:endParaRPr lang="en-GB"/>
          </a:p>
        </p:txBody>
      </p:sp>
      <p:sp>
        <p:nvSpPr>
          <p:cNvPr id="4" name="Slide Number Placeholder 3"/>
          <p:cNvSpPr>
            <a:spLocks noGrp="1"/>
          </p:cNvSpPr>
          <p:nvPr>
            <p:ph type="sldNum" sz="quarter" idx="10"/>
          </p:nvPr>
        </p:nvSpPr>
        <p:spPr/>
        <p:txBody>
          <a:bodyPr/>
          <a:lstStyle/>
          <a:p>
            <a:fld id="{EFB18A9B-CFA6-40F9-961B-32B65AA85CB8}" type="slidenum">
              <a:rPr lang="en-GB" smtClean="0"/>
              <a:t>31</a:t>
            </a:fld>
            <a:endParaRPr lang="en-GB"/>
          </a:p>
        </p:txBody>
      </p:sp>
    </p:spTree>
    <p:extLst>
      <p:ext uri="{BB962C8B-B14F-4D97-AF65-F5344CB8AC3E}">
        <p14:creationId xmlns:p14="http://schemas.microsoft.com/office/powerpoint/2010/main" val="4214961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OpenCL API, all data is transferred from the host memory to the global memory on the device first and then from the global memory to the kernel for computation. The computation results are written back from the kernel to the global memory and lastly from the global memory to the host memory</a:t>
            </a:r>
            <a:endParaRPr lang="en-GB" dirty="0"/>
          </a:p>
        </p:txBody>
      </p:sp>
      <p:sp>
        <p:nvSpPr>
          <p:cNvPr id="4" name="Slide Number Placeholder 3"/>
          <p:cNvSpPr>
            <a:spLocks noGrp="1"/>
          </p:cNvSpPr>
          <p:nvPr>
            <p:ph type="sldNum" sz="quarter" idx="5"/>
          </p:nvPr>
        </p:nvSpPr>
        <p:spPr/>
        <p:txBody>
          <a:bodyPr/>
          <a:lstStyle/>
          <a:p>
            <a:fld id="{3EE49A9B-3E0B-45E5-B76D-E4E023599205}" type="slidenum">
              <a:rPr lang="en-US" smtClean="0"/>
              <a:t>40</a:t>
            </a:fld>
            <a:endParaRPr lang="en-US" dirty="0"/>
          </a:p>
        </p:txBody>
      </p:sp>
    </p:spTree>
    <p:extLst>
      <p:ext uri="{BB962C8B-B14F-4D97-AF65-F5344CB8AC3E}">
        <p14:creationId xmlns:p14="http://schemas.microsoft.com/office/powerpoint/2010/main" val="991817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504FB8E-87F6-4D2D-9C11-6827051D08EC}" type="slidenum">
              <a:rPr lang="en-US" smtClean="0"/>
              <a:pPr/>
              <a:t>5</a:t>
            </a:fld>
            <a:endParaRPr lang="en-US"/>
          </a:p>
        </p:txBody>
      </p:sp>
    </p:spTree>
    <p:extLst>
      <p:ext uri="{BB962C8B-B14F-4D97-AF65-F5344CB8AC3E}">
        <p14:creationId xmlns:p14="http://schemas.microsoft.com/office/powerpoint/2010/main" val="2654655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4FB8E-87F6-4D2D-9C11-6827051D08EC}" type="slidenum">
              <a:rPr lang="en-US" smtClean="0"/>
              <a:pPr/>
              <a:t>6</a:t>
            </a:fld>
            <a:endParaRPr lang="en-US"/>
          </a:p>
        </p:txBody>
      </p:sp>
    </p:spTree>
    <p:extLst>
      <p:ext uri="{BB962C8B-B14F-4D97-AF65-F5344CB8AC3E}">
        <p14:creationId xmlns:p14="http://schemas.microsoft.com/office/powerpoint/2010/main" val="39069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504FB8E-87F6-4D2D-9C11-6827051D08EC}" type="slidenum">
              <a:rPr lang="en-US" smtClean="0"/>
              <a:pPr/>
              <a:t>7</a:t>
            </a:fld>
            <a:endParaRPr lang="en-US"/>
          </a:p>
        </p:txBody>
      </p:sp>
    </p:spTree>
    <p:extLst>
      <p:ext uri="{BB962C8B-B14F-4D97-AF65-F5344CB8AC3E}">
        <p14:creationId xmlns:p14="http://schemas.microsoft.com/office/powerpoint/2010/main" val="2580749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
An open industry standard for parallel computing:
˃ OpenCL C language
˃ OpenCL API
˃ OpenCL run time
The OpenCL framework standard is maintained by Khronos Group (khronos.org).
</a:t>
            </a:r>
            <a:endParaRPr/>
          </a:p>
        </p:txBody>
      </p:sp>
    </p:spTree>
    <p:extLst>
      <p:ext uri="{BB962C8B-B14F-4D97-AF65-F5344CB8AC3E}">
        <p14:creationId xmlns:p14="http://schemas.microsoft.com/office/powerpoint/2010/main" val="2887185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
OpenCL platforms are defined by the grouping of a host processor and one or more OpenCL computing devices. The host processor, which runs the OS for the system, is also responsible for the general bookkeeping and task launch duties associated with the execution of OpenCL applications. The device is the hardware element in the system on which the computing kernels of an OpenCL application are executed.
</a:t>
            </a:r>
            <a:endParaRPr/>
          </a:p>
        </p:txBody>
      </p:sp>
    </p:spTree>
    <p:extLst>
      <p:ext uri="{BB962C8B-B14F-4D97-AF65-F5344CB8AC3E}">
        <p14:creationId xmlns:p14="http://schemas.microsoft.com/office/powerpoint/2010/main" val="425318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
Execution has two parts:
˃ Host program: runs on x86.
˃ Kernel: contains functions to accelerate and runs on OpenCL devices.
</a:t>
            </a:r>
            <a:endParaRPr/>
          </a:p>
        </p:txBody>
      </p:sp>
    </p:spTree>
    <p:extLst>
      <p:ext uri="{BB962C8B-B14F-4D97-AF65-F5344CB8AC3E}">
        <p14:creationId xmlns:p14="http://schemas.microsoft.com/office/powerpoint/2010/main" val="4147316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53355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6565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Tree>
    <p:extLst>
      <p:ext uri="{BB962C8B-B14F-4D97-AF65-F5344CB8AC3E}">
        <p14:creationId xmlns:p14="http://schemas.microsoft.com/office/powerpoint/2010/main" val="3001642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 Copyright 2020 Adiuvo Engineering &amp; Training, Ltd.</a:t>
            </a:r>
          </a:p>
        </p:txBody>
      </p:sp>
      <p:sp>
        <p:nvSpPr>
          <p:cNvPr id="7" name="Slide Number Placeholder 6"/>
          <p:cNvSpPr>
            <a:spLocks noGrp="1"/>
          </p:cNvSpPr>
          <p:nvPr>
            <p:ph type="sldNum" sz="quarter" idx="12"/>
          </p:nvPr>
        </p:nvSpPr>
        <p:spPr/>
        <p:txBody>
          <a:bodyPr/>
          <a:lstStyle/>
          <a:p>
            <a:fld id="{A107BBF5-AD54-425D-84C9-A11575229E1A}" type="slidenum">
              <a:rPr lang="en-US" smtClean="0"/>
              <a:t>‹#›</a:t>
            </a:fld>
            <a:endParaRPr lang="en-US" dirty="0"/>
          </a:p>
        </p:txBody>
      </p:sp>
      <p:pic>
        <p:nvPicPr>
          <p:cNvPr id="34" name="Picture 33">
            <a:extLst>
              <a:ext uri="{FF2B5EF4-FFF2-40B4-BE49-F238E27FC236}">
                <a16:creationId xmlns:a16="http://schemas.microsoft.com/office/drawing/2014/main" id="{0F4A0BF3-0562-4F7A-8B66-3D6532E637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2634" y="6246371"/>
            <a:ext cx="1993490" cy="515045"/>
          </a:xfrm>
          <a:prstGeom prst="rect">
            <a:avLst/>
          </a:prstGeom>
        </p:spPr>
      </p:pic>
      <p:grpSp>
        <p:nvGrpSpPr>
          <p:cNvPr id="53" name="Group 52">
            <a:extLst>
              <a:ext uri="{FF2B5EF4-FFF2-40B4-BE49-F238E27FC236}">
                <a16:creationId xmlns:a16="http://schemas.microsoft.com/office/drawing/2014/main" id="{375A83BC-41E3-4BDB-ADC8-86B06403E727}"/>
              </a:ext>
            </a:extLst>
          </p:cNvPr>
          <p:cNvGrpSpPr/>
          <p:nvPr userDrawn="1"/>
        </p:nvGrpSpPr>
        <p:grpSpPr>
          <a:xfrm>
            <a:off x="36936" y="4813788"/>
            <a:ext cx="757625" cy="2081698"/>
            <a:chOff x="11997" y="4813788"/>
            <a:chExt cx="757625" cy="2081698"/>
          </a:xfrm>
          <a:solidFill>
            <a:schemeClr val="accent5"/>
          </a:solidFill>
        </p:grpSpPr>
        <p:cxnSp>
          <p:nvCxnSpPr>
            <p:cNvPr id="54" name="Straight Connector 53">
              <a:extLst>
                <a:ext uri="{FF2B5EF4-FFF2-40B4-BE49-F238E27FC236}">
                  <a16:creationId xmlns:a16="http://schemas.microsoft.com/office/drawing/2014/main" id="{1F5883B7-AE52-4597-A605-5E646A267A91}"/>
                </a:ext>
              </a:extLst>
            </p:cNvPr>
            <p:cNvCxnSpPr/>
            <p:nvPr userDrawn="1"/>
          </p:nvCxnSpPr>
          <p:spPr>
            <a:xfrm>
              <a:off x="472440" y="5504329"/>
              <a:ext cx="0" cy="135367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EFEE6F-A8DA-4908-860C-AEDEBFE325A4}"/>
                </a:ext>
              </a:extLst>
            </p:cNvPr>
            <p:cNvCxnSpPr/>
            <p:nvPr userDrawn="1"/>
          </p:nvCxnSpPr>
          <p:spPr>
            <a:xfrm>
              <a:off x="208296" y="6121838"/>
              <a:ext cx="0" cy="76411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F2E2CC6-11A7-44E2-AE97-1AC91373553A}"/>
                </a:ext>
              </a:extLst>
            </p:cNvPr>
            <p:cNvGrpSpPr/>
            <p:nvPr userDrawn="1"/>
          </p:nvGrpSpPr>
          <p:grpSpPr>
            <a:xfrm>
              <a:off x="567103" y="5898757"/>
              <a:ext cx="202519" cy="987193"/>
              <a:chOff x="581809" y="3839076"/>
              <a:chExt cx="202519" cy="987193"/>
            </a:xfrm>
            <a:grpFill/>
          </p:grpSpPr>
          <p:cxnSp>
            <p:nvCxnSpPr>
              <p:cNvPr id="67" name="Straight Connector 66">
                <a:extLst>
                  <a:ext uri="{FF2B5EF4-FFF2-40B4-BE49-F238E27FC236}">
                    <a16:creationId xmlns:a16="http://schemas.microsoft.com/office/drawing/2014/main" id="{D7EF1577-847A-456A-9402-29240DDA3EB4}"/>
                  </a:ext>
                </a:extLst>
              </p:cNvPr>
              <p:cNvCxnSpPr/>
              <p:nvPr userDrawn="1"/>
            </p:nvCxnSpPr>
            <p:spPr>
              <a:xfrm>
                <a:off x="585619" y="3839076"/>
                <a:ext cx="0" cy="43132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F2B822F-A8B9-4179-97B0-8AFCFE5ECA36}"/>
                  </a:ext>
                </a:extLst>
              </p:cNvPr>
              <p:cNvCxnSpPr>
                <a:cxnSpLocks/>
              </p:cNvCxnSpPr>
              <p:nvPr userDrawn="1"/>
            </p:nvCxnSpPr>
            <p:spPr>
              <a:xfrm>
                <a:off x="581809" y="4258967"/>
                <a:ext cx="202519" cy="14741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7CCF16F-E81B-47A4-8161-487AB71DF3B8}"/>
                  </a:ext>
                </a:extLst>
              </p:cNvPr>
              <p:cNvCxnSpPr/>
              <p:nvPr userDrawn="1"/>
            </p:nvCxnSpPr>
            <p:spPr>
              <a:xfrm>
                <a:off x="775587" y="4394948"/>
                <a:ext cx="0" cy="43132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88D168-535E-40F8-A1EA-A2497FC7C054}"/>
                </a:ext>
              </a:extLst>
            </p:cNvPr>
            <p:cNvGrpSpPr/>
            <p:nvPr userDrawn="1"/>
          </p:nvGrpSpPr>
          <p:grpSpPr>
            <a:xfrm>
              <a:off x="68522" y="4936092"/>
              <a:ext cx="318984" cy="1925330"/>
              <a:chOff x="581809" y="3839076"/>
              <a:chExt cx="202519" cy="987193"/>
            </a:xfrm>
            <a:grpFill/>
          </p:grpSpPr>
          <p:cxnSp>
            <p:nvCxnSpPr>
              <p:cNvPr id="64" name="Straight Connector 63">
                <a:extLst>
                  <a:ext uri="{FF2B5EF4-FFF2-40B4-BE49-F238E27FC236}">
                    <a16:creationId xmlns:a16="http://schemas.microsoft.com/office/drawing/2014/main" id="{AE28BF25-9145-4C30-ABDB-5723326CDD92}"/>
                  </a:ext>
                </a:extLst>
              </p:cNvPr>
              <p:cNvCxnSpPr/>
              <p:nvPr userDrawn="1"/>
            </p:nvCxnSpPr>
            <p:spPr>
              <a:xfrm>
                <a:off x="585619" y="3839076"/>
                <a:ext cx="0" cy="43132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9FFB21-86C7-485C-BFE8-29F71A8FBB0A}"/>
                  </a:ext>
                </a:extLst>
              </p:cNvPr>
              <p:cNvCxnSpPr>
                <a:cxnSpLocks/>
              </p:cNvCxnSpPr>
              <p:nvPr userDrawn="1"/>
            </p:nvCxnSpPr>
            <p:spPr>
              <a:xfrm>
                <a:off x="581809" y="4258967"/>
                <a:ext cx="202519" cy="14741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A13245B-12B7-45E5-B26F-D7A93D678CF6}"/>
                  </a:ext>
                </a:extLst>
              </p:cNvPr>
              <p:cNvCxnSpPr/>
              <p:nvPr userDrawn="1"/>
            </p:nvCxnSpPr>
            <p:spPr>
              <a:xfrm>
                <a:off x="775587" y="4394948"/>
                <a:ext cx="0" cy="431321"/>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Straight Connector 57">
              <a:extLst>
                <a:ext uri="{FF2B5EF4-FFF2-40B4-BE49-F238E27FC236}">
                  <a16:creationId xmlns:a16="http://schemas.microsoft.com/office/drawing/2014/main" id="{4E443D98-DB32-4874-AE0A-73561D6A3ADA}"/>
                </a:ext>
              </a:extLst>
            </p:cNvPr>
            <p:cNvCxnSpPr/>
            <p:nvPr userDrawn="1"/>
          </p:nvCxnSpPr>
          <p:spPr>
            <a:xfrm>
              <a:off x="592519" y="6539022"/>
              <a:ext cx="0" cy="35646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1BB0B65-C71A-4A76-96E5-8C21F9D29049}"/>
                </a:ext>
              </a:extLst>
            </p:cNvPr>
            <p:cNvSpPr/>
            <p:nvPr userDrawn="1"/>
          </p:nvSpPr>
          <p:spPr>
            <a:xfrm>
              <a:off x="11997" y="4813788"/>
              <a:ext cx="135277" cy="134120"/>
            </a:xfrm>
            <a:prstGeom prst="ellipse">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F8520DE3-DFF8-4761-A713-6D8B14F03DB3}"/>
                </a:ext>
              </a:extLst>
            </p:cNvPr>
            <p:cNvSpPr/>
            <p:nvPr userDrawn="1"/>
          </p:nvSpPr>
          <p:spPr>
            <a:xfrm>
              <a:off x="416791" y="5403466"/>
              <a:ext cx="111799" cy="11084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B8EC5D23-0F21-4DBF-B81C-CAE557E45DDB}"/>
                </a:ext>
              </a:extLst>
            </p:cNvPr>
            <p:cNvSpPr/>
            <p:nvPr userDrawn="1"/>
          </p:nvSpPr>
          <p:spPr>
            <a:xfrm>
              <a:off x="517222" y="5795534"/>
              <a:ext cx="111799" cy="11084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C2B72DE-DCF2-4E8E-9EC4-A2DFE73718F2}"/>
                </a:ext>
              </a:extLst>
            </p:cNvPr>
            <p:cNvSpPr/>
            <p:nvPr userDrawn="1"/>
          </p:nvSpPr>
          <p:spPr>
            <a:xfrm>
              <a:off x="552029" y="6468422"/>
              <a:ext cx="76359" cy="7570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63F82FC9-2D32-489C-9A24-59E2B335FE96}"/>
                </a:ext>
              </a:extLst>
            </p:cNvPr>
            <p:cNvSpPr/>
            <p:nvPr userDrawn="1"/>
          </p:nvSpPr>
          <p:spPr>
            <a:xfrm>
              <a:off x="174262" y="6051862"/>
              <a:ext cx="76359" cy="7570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29001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920-1793-4711-8ED7-05B6F47A1B17}"/>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89CD72D-7B1C-466F-B3C2-5D7CB12B98EA}"/>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Logo&#10;&#10;Description automatically generated">
            <a:extLst>
              <a:ext uri="{FF2B5EF4-FFF2-40B4-BE49-F238E27FC236}">
                <a16:creationId xmlns:a16="http://schemas.microsoft.com/office/drawing/2014/main" id="{586A6471-009F-406D-A988-A67EB7E77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7390" y="584961"/>
            <a:ext cx="4157220" cy="1074804"/>
          </a:xfrm>
          <a:prstGeom prst="rect">
            <a:avLst/>
          </a:prstGeom>
        </p:spPr>
      </p:pic>
      <p:sp>
        <p:nvSpPr>
          <p:cNvPr id="4" name="Rectangle 3">
            <a:extLst>
              <a:ext uri="{FF2B5EF4-FFF2-40B4-BE49-F238E27FC236}">
                <a16:creationId xmlns:a16="http://schemas.microsoft.com/office/drawing/2014/main" id="{5921DA24-B7EE-4299-B94B-B65AA295698B}"/>
              </a:ext>
            </a:extLst>
          </p:cNvPr>
          <p:cNvSpPr/>
          <p:nvPr userDrawn="1"/>
        </p:nvSpPr>
        <p:spPr>
          <a:xfrm>
            <a:off x="0" y="5618375"/>
            <a:ext cx="12192000" cy="1239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0210-E93B-471C-B43E-ACEBCE32A4F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B9EE05-0D2F-4FCA-9AF3-56E027A62622}"/>
              </a:ext>
            </a:extLst>
          </p:cNvPr>
          <p:cNvSpPr>
            <a:spLocks noGrp="1"/>
          </p:cNvSpPr>
          <p:nvPr>
            <p:ph idx="1"/>
          </p:nvPr>
        </p:nvSpPr>
        <p:spPr/>
        <p:txBody>
          <a:bodyPr/>
          <a:lstStyle>
            <a:lvl1pPr marL="0" indent="0">
              <a:buClr>
                <a:schemeClr val="tx1"/>
              </a:buClr>
              <a:buFont typeface="Arial" panose="020B0604020202020204" pitchFamily="34" charset="0"/>
              <a:buNone/>
              <a:defRPr sz="2400">
                <a:latin typeface="Arial" panose="020B0604020202020204" pitchFamily="34" charset="0"/>
                <a:cs typeface="Arial" panose="020B0604020202020204" pitchFamily="34" charset="0"/>
              </a:defRPr>
            </a:lvl1pPr>
            <a:lvl2pPr marL="685800" indent="-228600">
              <a:buClr>
                <a:schemeClr val="tx1"/>
              </a:buClr>
              <a:buFont typeface="Arial" panose="020B0604020202020204" pitchFamily="34" charset="0"/>
              <a:buChar cha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1B6BDB92-4265-479C-AD46-75D6E0F4A198}"/>
              </a:ext>
            </a:extLst>
          </p:cNvPr>
          <p:cNvSpPr>
            <a:spLocks noGrp="1"/>
          </p:cNvSpPr>
          <p:nvPr>
            <p:ph type="ftr" sz="quarter" idx="11"/>
          </p:nvPr>
        </p:nvSpPr>
        <p:spPr>
          <a:xfrm>
            <a:off x="4038600" y="6317268"/>
            <a:ext cx="4114800" cy="365125"/>
          </a:xfrm>
        </p:spPr>
        <p:txBody>
          <a:bodyPr/>
          <a:lstStyle>
            <a:lvl1pPr algn="l">
              <a:defRPr>
                <a:solidFill>
                  <a:schemeClr val="tx1"/>
                </a:solidFill>
              </a:defRPr>
            </a:lvl1pPr>
          </a:lstStyle>
          <a:p>
            <a:r>
              <a:rPr lang="en-US"/>
              <a:t>© Adiuvo Engineering and Training, Ltd. 2020</a:t>
            </a:r>
            <a:endParaRPr lang="en-US" dirty="0"/>
          </a:p>
        </p:txBody>
      </p:sp>
      <p:pic>
        <p:nvPicPr>
          <p:cNvPr id="9" name="Picture 8" descr="Logo&#10;&#10;Description automatically generated">
            <a:extLst>
              <a:ext uri="{FF2B5EF4-FFF2-40B4-BE49-F238E27FC236}">
                <a16:creationId xmlns:a16="http://schemas.microsoft.com/office/drawing/2014/main" id="{F201986B-88AD-47BC-84B7-F9B6F1A85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
        <p:nvSpPr>
          <p:cNvPr id="11" name="Slide Number Placeholder 5">
            <a:extLst>
              <a:ext uri="{FF2B5EF4-FFF2-40B4-BE49-F238E27FC236}">
                <a16:creationId xmlns:a16="http://schemas.microsoft.com/office/drawing/2014/main" id="{7DB15026-6EE9-4C2D-A53C-B60405E11C36}"/>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358175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72DFC413-D260-4F1C-95B0-685D410359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142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A748E98C-FCBA-49C2-952A-7A455C0905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122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descr="A picture containing graphical user interface, application&#10;&#10;Description automatically generated">
            <a:extLst>
              <a:ext uri="{FF2B5EF4-FFF2-40B4-BE49-F238E27FC236}">
                <a16:creationId xmlns:a16="http://schemas.microsoft.com/office/drawing/2014/main" id="{497200A2-F245-4502-A4C6-618FA12B8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880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descr="A picture containing graphical user interface, application&#10;&#10;Description automatically generated">
            <a:extLst>
              <a:ext uri="{FF2B5EF4-FFF2-40B4-BE49-F238E27FC236}">
                <a16:creationId xmlns:a16="http://schemas.microsoft.com/office/drawing/2014/main" id="{3FA1FA66-7641-48D6-BBC1-6399816A9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44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D927-55C0-484E-A2FD-4DE8A518E2A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D485D94-D5F7-45ED-AE4C-8A9CF1C84121}"/>
              </a:ext>
            </a:extLst>
          </p:cNvPr>
          <p:cNvSpPr>
            <a:spLocks noGrp="1"/>
          </p:cNvSpPr>
          <p:nvPr>
            <p:ph type="ftr" sz="quarter" idx="10"/>
          </p:nvPr>
        </p:nvSpPr>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55C1D7CC-FA7D-42A8-9BF0-513FAA145676}"/>
              </a:ext>
            </a:extLst>
          </p:cNvPr>
          <p:cNvSpPr>
            <a:spLocks noGrp="1"/>
          </p:cNvSpPr>
          <p:nvPr>
            <p:ph type="sldNum" sz="quarter" idx="11"/>
          </p:nvPr>
        </p:nvSpPr>
        <p:spPr/>
        <p:txBody>
          <a:bodyPr/>
          <a:lstStyle/>
          <a:p>
            <a:fld id="{F2CE8A50-B8D0-457B-A77C-B74D45AE23B6}" type="slidenum">
              <a:rPr lang="en-US" smtClean="0"/>
              <a:pPr/>
              <a:t>‹#›</a:t>
            </a:fld>
            <a:endParaRPr lang="en-US" dirty="0"/>
          </a:p>
        </p:txBody>
      </p:sp>
      <p:sp>
        <p:nvSpPr>
          <p:cNvPr id="8" name="Text Placeholder 7">
            <a:extLst>
              <a:ext uri="{FF2B5EF4-FFF2-40B4-BE49-F238E27FC236}">
                <a16:creationId xmlns:a16="http://schemas.microsoft.com/office/drawing/2014/main" id="{706EF8EE-D831-41C9-BD8E-49B21FFFF8AD}"/>
              </a:ext>
            </a:extLst>
          </p:cNvPr>
          <p:cNvSpPr>
            <a:spLocks noGrp="1"/>
          </p:cNvSpPr>
          <p:nvPr>
            <p:ph type="body" sz="quarter" idx="12"/>
          </p:nvPr>
        </p:nvSpPr>
        <p:spPr>
          <a:xfrm>
            <a:off x="838200" y="2047875"/>
            <a:ext cx="5505450" cy="3771900"/>
          </a:xfrm>
        </p:spPr>
        <p:txBody>
          <a:bodyPr>
            <a:normAutofit/>
          </a:bodyPr>
          <a:lstStyle>
            <a:lvl1pPr marL="0" indent="0">
              <a:buClr>
                <a:schemeClr val="tx1"/>
              </a:buClr>
              <a:buFont typeface="Arial" panose="020B0604020202020204" pitchFamily="34" charset="0"/>
              <a:buNone/>
              <a:defRPr sz="2400"/>
            </a:lvl1pPr>
            <a:lvl2pPr marL="914400" indent="-457200">
              <a:buClr>
                <a:schemeClr val="tx1"/>
              </a:buClr>
              <a:buFont typeface="Arial" panose="020B0604020202020204" pitchFamily="34" charset="0"/>
              <a:buChar char="»"/>
              <a:defRPr sz="2000"/>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10" name="Picture 9" descr="Logo&#10;&#10;Description automatically generated">
            <a:extLst>
              <a:ext uri="{FF2B5EF4-FFF2-40B4-BE49-F238E27FC236}">
                <a16:creationId xmlns:a16="http://schemas.microsoft.com/office/drawing/2014/main" id="{0E6BDB92-694C-4F07-A85B-25B5B19493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4955" y="92732"/>
            <a:ext cx="2431915" cy="628319"/>
          </a:xfrm>
          <a:prstGeom prst="rect">
            <a:avLst/>
          </a:prstGeom>
        </p:spPr>
      </p:pic>
    </p:spTree>
    <p:extLst>
      <p:ext uri="{BB962C8B-B14F-4D97-AF65-F5344CB8AC3E}">
        <p14:creationId xmlns:p14="http://schemas.microsoft.com/office/powerpoint/2010/main" val="425216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10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1FA20-F943-4AC2-9FCA-BEB5011140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D690E-B394-492E-9BA7-17F5DB0F7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E3FC6BB-59CD-436A-901B-B93E8FED1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Adiuvo Engineering and Training, Ltd. 2020</a:t>
            </a:r>
          </a:p>
        </p:txBody>
      </p:sp>
      <p:sp>
        <p:nvSpPr>
          <p:cNvPr id="6" name="Slide Number Placeholder 5">
            <a:extLst>
              <a:ext uri="{FF2B5EF4-FFF2-40B4-BE49-F238E27FC236}">
                <a16:creationId xmlns:a16="http://schemas.microsoft.com/office/drawing/2014/main" id="{034FF59B-58B3-4AD0-B4B1-CA6D77BC0082}"/>
              </a:ext>
            </a:extLst>
          </p:cNvPr>
          <p:cNvSpPr>
            <a:spLocks noGrp="1"/>
          </p:cNvSpPr>
          <p:nvPr>
            <p:ph type="sldNum" sz="quarter" idx="4"/>
          </p:nvPr>
        </p:nvSpPr>
        <p:spPr>
          <a:xfrm>
            <a:off x="9147928"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2CE8A50-B8D0-457B-A77C-B74D45AE23B6}" type="slidenum">
              <a:rPr lang="en-US" smtClean="0"/>
              <a:pPr/>
              <a:t>‹#›</a:t>
            </a:fld>
            <a:endParaRPr lang="en-US" dirty="0"/>
          </a:p>
        </p:txBody>
      </p:sp>
    </p:spTree>
    <p:extLst>
      <p:ext uri="{BB962C8B-B14F-4D97-AF65-F5344CB8AC3E}">
        <p14:creationId xmlns:p14="http://schemas.microsoft.com/office/powerpoint/2010/main" val="283638971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2" r:id="rId5"/>
    <p:sldLayoutId id="2147483653" r:id="rId6"/>
    <p:sldLayoutId id="2147483654" r:id="rId7"/>
    <p:sldLayoutId id="2147483655" r:id="rId8"/>
    <p:sldLayoutId id="2147483656" r:id="rId9"/>
    <p:sldLayoutId id="214748366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hyperlink" Target="https://www.xilinx.com/html_docs/xilinx2020_1/vitis_doc/optimizingperformance.html#fhe1553474153030"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E311-A3A8-40DD-8EA7-5DAC9D913E99}"/>
              </a:ext>
            </a:extLst>
          </p:cNvPr>
          <p:cNvSpPr>
            <a:spLocks noGrp="1"/>
          </p:cNvSpPr>
          <p:nvPr>
            <p:ph type="ctrTitle"/>
          </p:nvPr>
        </p:nvSpPr>
        <p:spPr/>
        <p:txBody>
          <a:bodyPr/>
          <a:lstStyle/>
          <a:p>
            <a:r>
              <a:rPr lang="en-US" dirty="0"/>
              <a:t>Petalinux and OpenCL</a:t>
            </a:r>
          </a:p>
        </p:txBody>
      </p:sp>
      <p:sp>
        <p:nvSpPr>
          <p:cNvPr id="3" name="Subtitle 2">
            <a:extLst>
              <a:ext uri="{FF2B5EF4-FFF2-40B4-BE49-F238E27FC236}">
                <a16:creationId xmlns:a16="http://schemas.microsoft.com/office/drawing/2014/main" id="{BAF86558-ACEF-48C6-B224-40340571B01B}"/>
              </a:ext>
            </a:extLst>
          </p:cNvPr>
          <p:cNvSpPr>
            <a:spLocks noGrp="1"/>
          </p:cNvSpPr>
          <p:nvPr>
            <p:ph type="subTitle" idx="1"/>
          </p:nvPr>
        </p:nvSpPr>
        <p:spPr/>
        <p:txBody>
          <a:bodyPr/>
          <a:lstStyle/>
          <a:p>
            <a:r>
              <a:rPr lang="en-US" dirty="0"/>
              <a:t>Adam Taylor</a:t>
            </a:r>
          </a:p>
        </p:txBody>
      </p:sp>
    </p:spTree>
    <p:extLst>
      <p:ext uri="{BB962C8B-B14F-4D97-AF65-F5344CB8AC3E}">
        <p14:creationId xmlns:p14="http://schemas.microsoft.com/office/powerpoint/2010/main" val="41874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1E56BE-E05B-40D2-B9EA-0E0ACE891572}"/>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BDC2E81B-180D-4AED-9893-A73AB0D9F9E7}"/>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10</a:t>
            </a:fld>
            <a:endParaRPr lang="en-US" dirty="0"/>
          </a:p>
        </p:txBody>
      </p:sp>
      <p:sp>
        <p:nvSpPr>
          <p:cNvPr id="2" name="TextBox 1">
            <a:extLst>
              <a:ext uri="{FF2B5EF4-FFF2-40B4-BE49-F238E27FC236}">
                <a16:creationId xmlns:a16="http://schemas.microsoft.com/office/drawing/2014/main" id="{1875B643-12CF-4386-965B-3766380D6EA7}"/>
              </a:ext>
            </a:extLst>
          </p:cNvPr>
          <p:cNvSpPr txBox="1"/>
          <p:nvPr/>
        </p:nvSpPr>
        <p:spPr>
          <a:xfrm>
            <a:off x="5089071" y="2978331"/>
            <a:ext cx="2013857" cy="769441"/>
          </a:xfrm>
          <a:prstGeom prst="rect">
            <a:avLst/>
          </a:prstGeom>
          <a:noFill/>
        </p:spPr>
        <p:txBody>
          <a:bodyPr wrap="square" rtlCol="0">
            <a:spAutoFit/>
          </a:bodyPr>
          <a:lstStyle/>
          <a:p>
            <a:r>
              <a:rPr lang="en-US" sz="4400" dirty="0">
                <a:solidFill>
                  <a:schemeClr val="bg1"/>
                </a:solidFill>
              </a:rPr>
              <a:t>Vitis</a:t>
            </a:r>
            <a:endParaRPr lang="en-GB" sz="4400" dirty="0">
              <a:solidFill>
                <a:schemeClr val="bg1"/>
              </a:solidFill>
            </a:endParaRPr>
          </a:p>
        </p:txBody>
      </p:sp>
    </p:spTree>
    <p:extLst>
      <p:ext uri="{BB962C8B-B14F-4D97-AF65-F5344CB8AC3E}">
        <p14:creationId xmlns:p14="http://schemas.microsoft.com/office/powerpoint/2010/main" val="3849786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6DF6-B7A9-4BF6-97C6-EDA039792BB4}"/>
              </a:ext>
            </a:extLst>
          </p:cNvPr>
          <p:cNvSpPr>
            <a:spLocks noGrp="1"/>
          </p:cNvSpPr>
          <p:nvPr>
            <p:ph type="title"/>
          </p:nvPr>
        </p:nvSpPr>
        <p:spPr/>
        <p:txBody>
          <a:bodyPr/>
          <a:lstStyle/>
          <a:p>
            <a:r>
              <a:rPr lang="en-US" dirty="0"/>
              <a:t>What is Vitis </a:t>
            </a:r>
            <a:endParaRPr lang="en-GB" dirty="0"/>
          </a:p>
        </p:txBody>
      </p:sp>
      <p:sp>
        <p:nvSpPr>
          <p:cNvPr id="4" name="Content Placeholder 2">
            <a:extLst>
              <a:ext uri="{FF2B5EF4-FFF2-40B4-BE49-F238E27FC236}">
                <a16:creationId xmlns:a16="http://schemas.microsoft.com/office/drawing/2014/main" id="{36B8CB39-24C1-4CF7-A8E4-2142D7939E98}"/>
              </a:ext>
            </a:extLst>
          </p:cNvPr>
          <p:cNvSpPr txBox="1">
            <a:spLocks/>
          </p:cNvSpPr>
          <p:nvPr/>
        </p:nvSpPr>
        <p:spPr>
          <a:xfrm>
            <a:off x="838200" y="1861344"/>
            <a:ext cx="5179484" cy="43243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a:buFont typeface="Arial" panose="020B0604020202020204" pitchFamily="34" charset="0"/>
              <a:buChar char="•"/>
            </a:pPr>
            <a:r>
              <a:rPr lang="en-US" sz="2800" dirty="0">
                <a:latin typeface="+mn-lt"/>
                <a:cs typeface="+mn-cs"/>
              </a:rPr>
              <a:t>Vitis is unified software development environment from Xilinx</a:t>
            </a:r>
          </a:p>
          <a:p>
            <a:pPr indent="-228600">
              <a:buFont typeface="Arial" panose="020B0604020202020204" pitchFamily="34" charset="0"/>
              <a:buChar char="•"/>
            </a:pPr>
            <a:endParaRPr lang="en-US" sz="2800" dirty="0">
              <a:latin typeface="+mn-lt"/>
              <a:cs typeface="+mn-cs"/>
            </a:endParaRPr>
          </a:p>
          <a:p>
            <a:pPr indent="-228600">
              <a:buFont typeface="Arial" panose="020B0604020202020204" pitchFamily="34" charset="0"/>
              <a:buChar char="•"/>
            </a:pPr>
            <a:r>
              <a:rPr lang="en-US" sz="2800" dirty="0">
                <a:latin typeface="+mn-lt"/>
                <a:cs typeface="+mn-cs"/>
              </a:rPr>
              <a:t>Offers Unified edge and cloud development methodologies </a:t>
            </a:r>
          </a:p>
          <a:p>
            <a:pPr indent="-228600">
              <a:buFont typeface="Arial" panose="020B0604020202020204" pitchFamily="34" charset="0"/>
              <a:buChar char="•"/>
            </a:pPr>
            <a:endParaRPr lang="en-US" sz="2800" dirty="0">
              <a:latin typeface="+mn-lt"/>
              <a:cs typeface="+mn-cs"/>
            </a:endParaRPr>
          </a:p>
          <a:p>
            <a:pPr indent="-228600">
              <a:buFont typeface="Arial" panose="020B0604020202020204" pitchFamily="34" charset="0"/>
              <a:buChar char="•"/>
            </a:pPr>
            <a:r>
              <a:rPr lang="en-US" sz="2800" dirty="0">
                <a:latin typeface="+mn-lt"/>
                <a:cs typeface="+mn-cs"/>
              </a:rPr>
              <a:t>Support embedded and accelerated flows </a:t>
            </a:r>
          </a:p>
        </p:txBody>
      </p:sp>
      <p:pic>
        <p:nvPicPr>
          <p:cNvPr id="5" name="Content Placeholder 6">
            <a:extLst>
              <a:ext uri="{FF2B5EF4-FFF2-40B4-BE49-F238E27FC236}">
                <a16:creationId xmlns:a16="http://schemas.microsoft.com/office/drawing/2014/main" id="{00D3F5E4-E005-4032-A722-5DDA0EDF43FA}"/>
              </a:ext>
            </a:extLst>
          </p:cNvPr>
          <p:cNvPicPr>
            <a:picLocks noChangeAspect="1"/>
          </p:cNvPicPr>
          <p:nvPr/>
        </p:nvPicPr>
        <p:blipFill>
          <a:blip r:embed="rId2"/>
          <a:stretch>
            <a:fillRect/>
          </a:stretch>
        </p:blipFill>
        <p:spPr>
          <a:xfrm>
            <a:off x="6174318" y="2227989"/>
            <a:ext cx="5179484" cy="3250126"/>
          </a:xfrm>
          <a:prstGeom prst="rect">
            <a:avLst/>
          </a:prstGeom>
          <a:noFill/>
        </p:spPr>
      </p:pic>
    </p:spTree>
    <p:extLst>
      <p:ext uri="{BB962C8B-B14F-4D97-AF65-F5344CB8AC3E}">
        <p14:creationId xmlns:p14="http://schemas.microsoft.com/office/powerpoint/2010/main" val="4096312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5C2A-72F5-4C4C-9276-054E2B0DD116}"/>
              </a:ext>
            </a:extLst>
          </p:cNvPr>
          <p:cNvSpPr>
            <a:spLocks noGrp="1"/>
          </p:cNvSpPr>
          <p:nvPr>
            <p:ph type="title"/>
          </p:nvPr>
        </p:nvSpPr>
        <p:spPr/>
        <p:txBody>
          <a:bodyPr/>
          <a:lstStyle/>
          <a:p>
            <a:r>
              <a:rPr lang="en-GB" dirty="0"/>
              <a:t>Vitis Accelerated Libraries</a:t>
            </a:r>
          </a:p>
        </p:txBody>
      </p:sp>
      <p:sp>
        <p:nvSpPr>
          <p:cNvPr id="3" name="Footer Placeholder 2">
            <a:extLst>
              <a:ext uri="{FF2B5EF4-FFF2-40B4-BE49-F238E27FC236}">
                <a16:creationId xmlns:a16="http://schemas.microsoft.com/office/drawing/2014/main" id="{DBFB2831-5469-4352-BF77-B384E3E259EC}"/>
              </a:ext>
            </a:extLst>
          </p:cNvPr>
          <p:cNvSpPr>
            <a:spLocks noGrp="1"/>
          </p:cNvSpPr>
          <p:nvPr>
            <p:ph type="ftr" sz="quarter" idx="10"/>
          </p:nvPr>
        </p:nvSpPr>
        <p:spPr/>
        <p:txBody>
          <a:bodyPr/>
          <a:lstStyle/>
          <a:p>
            <a:pPr algn="ctr"/>
            <a:r>
              <a:rPr lang="en-US"/>
              <a:t>Ultra96 PetaLinux</a:t>
            </a:r>
            <a:endParaRPr lang="en-US" dirty="0"/>
          </a:p>
        </p:txBody>
      </p:sp>
      <p:sp>
        <p:nvSpPr>
          <p:cNvPr id="4" name="Slide Number Placeholder 3">
            <a:extLst>
              <a:ext uri="{FF2B5EF4-FFF2-40B4-BE49-F238E27FC236}">
                <a16:creationId xmlns:a16="http://schemas.microsoft.com/office/drawing/2014/main" id="{3A81C3B7-78F0-4E14-807B-4FD0F44E8280}"/>
              </a:ext>
            </a:extLst>
          </p:cNvPr>
          <p:cNvSpPr>
            <a:spLocks noGrp="1"/>
          </p:cNvSpPr>
          <p:nvPr>
            <p:ph type="sldNum" sz="quarter" idx="11"/>
          </p:nvPr>
        </p:nvSpPr>
        <p:spPr/>
        <p:txBody>
          <a:bodyPr/>
          <a:lstStyle/>
          <a:p>
            <a:fld id="{EF03F2D8-09E8-4F65-B5E4-919B7BA10877}" type="slidenum">
              <a:rPr lang="en-US" smtClean="0"/>
              <a:pPr/>
              <a:t>12</a:t>
            </a:fld>
            <a:endParaRPr lang="en-US"/>
          </a:p>
        </p:txBody>
      </p:sp>
      <p:sp>
        <p:nvSpPr>
          <p:cNvPr id="9" name="Content Placeholder 2">
            <a:extLst>
              <a:ext uri="{FF2B5EF4-FFF2-40B4-BE49-F238E27FC236}">
                <a16:creationId xmlns:a16="http://schemas.microsoft.com/office/drawing/2014/main" id="{DDE0AFDC-4532-45C6-B634-B133AA4E2B55}"/>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Several Open Source acceleration ready libraries </a:t>
            </a:r>
          </a:p>
          <a:p>
            <a:r>
              <a:rPr lang="en-US" dirty="0"/>
              <a:t>Common Libraries – offer a set of common functionality</a:t>
            </a:r>
          </a:p>
          <a:p>
            <a:r>
              <a:rPr lang="en-US" dirty="0"/>
              <a:t>Domain specific libraries – offer out of the box functions for specific domains e.g. vision </a:t>
            </a:r>
            <a:endParaRPr lang="en-GB" dirty="0"/>
          </a:p>
        </p:txBody>
      </p:sp>
      <p:pic>
        <p:nvPicPr>
          <p:cNvPr id="10" name="Content Placeholder 6">
            <a:extLst>
              <a:ext uri="{FF2B5EF4-FFF2-40B4-BE49-F238E27FC236}">
                <a16:creationId xmlns:a16="http://schemas.microsoft.com/office/drawing/2014/main" id="{A414447A-69A7-47B4-BA02-88601013E92E}"/>
              </a:ext>
            </a:extLst>
          </p:cNvPr>
          <p:cNvPicPr>
            <a:picLocks noChangeAspect="1"/>
          </p:cNvPicPr>
          <p:nvPr/>
        </p:nvPicPr>
        <p:blipFill>
          <a:blip r:embed="rId2"/>
          <a:stretch>
            <a:fillRect/>
          </a:stretch>
        </p:blipFill>
        <p:spPr>
          <a:xfrm>
            <a:off x="6172200" y="2020584"/>
            <a:ext cx="5181600" cy="3020893"/>
          </a:xfrm>
          <a:prstGeom prst="rect">
            <a:avLst/>
          </a:prstGeom>
        </p:spPr>
      </p:pic>
    </p:spTree>
    <p:extLst>
      <p:ext uri="{BB962C8B-B14F-4D97-AF65-F5344CB8AC3E}">
        <p14:creationId xmlns:p14="http://schemas.microsoft.com/office/powerpoint/2010/main" val="112833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7580-911C-42B5-B9F7-92C05919F384}"/>
              </a:ext>
            </a:extLst>
          </p:cNvPr>
          <p:cNvSpPr>
            <a:spLocks noGrp="1"/>
          </p:cNvSpPr>
          <p:nvPr>
            <p:ph type="title"/>
          </p:nvPr>
        </p:nvSpPr>
        <p:spPr/>
        <p:txBody>
          <a:bodyPr/>
          <a:lstStyle/>
          <a:p>
            <a:r>
              <a:rPr lang="en-GB" dirty="0"/>
              <a:t>Vitis Core Development Kit</a:t>
            </a:r>
          </a:p>
        </p:txBody>
      </p:sp>
      <p:sp>
        <p:nvSpPr>
          <p:cNvPr id="5" name="Footer Placeholder 4">
            <a:extLst>
              <a:ext uri="{FF2B5EF4-FFF2-40B4-BE49-F238E27FC236}">
                <a16:creationId xmlns:a16="http://schemas.microsoft.com/office/drawing/2014/main" id="{39FD315D-BA3D-4572-994C-693FCF54EEE7}"/>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B8D42834-A720-42F0-A14E-DD8222A6DB55}"/>
              </a:ext>
            </a:extLst>
          </p:cNvPr>
          <p:cNvSpPr>
            <a:spLocks noGrp="1"/>
          </p:cNvSpPr>
          <p:nvPr>
            <p:ph type="sldNum" sz="quarter" idx="11"/>
          </p:nvPr>
        </p:nvSpPr>
        <p:spPr/>
        <p:txBody>
          <a:bodyPr/>
          <a:lstStyle/>
          <a:p>
            <a:fld id="{A107BBF5-AD54-425D-84C9-A11575229E1A}" type="slidenum">
              <a:rPr lang="en-US" smtClean="0"/>
              <a:t>13</a:t>
            </a:fld>
            <a:endParaRPr lang="en-US" dirty="0"/>
          </a:p>
        </p:txBody>
      </p:sp>
      <p:sp>
        <p:nvSpPr>
          <p:cNvPr id="3" name="Content Placeholder 2">
            <a:extLst>
              <a:ext uri="{FF2B5EF4-FFF2-40B4-BE49-F238E27FC236}">
                <a16:creationId xmlns:a16="http://schemas.microsoft.com/office/drawing/2014/main" id="{E1919FE8-2DF0-4F6B-A9E9-E7FFD0689479}"/>
              </a:ext>
            </a:extLst>
          </p:cNvPr>
          <p:cNvSpPr>
            <a:spLocks noGrp="1"/>
          </p:cNvSpPr>
          <p:nvPr>
            <p:ph type="body" sz="quarter" idx="12"/>
          </p:nvPr>
        </p:nvSpPr>
        <p:spPr/>
        <p:txBody>
          <a:bodyPr/>
          <a:lstStyle/>
          <a:p>
            <a:r>
              <a:rPr lang="en-US" dirty="0"/>
              <a:t>GUI &amp; Command line tools for compilation, debug and analysis of C, C++ and OpenCL designs.</a:t>
            </a:r>
          </a:p>
          <a:p>
            <a:r>
              <a:rPr lang="en-US" dirty="0"/>
              <a:t>Can use preferred GUI or integrated GUI</a:t>
            </a:r>
          </a:p>
          <a:p>
            <a:r>
              <a:rPr lang="en-US" dirty="0"/>
              <a:t>Supports embedded and accelerated flows</a:t>
            </a:r>
          </a:p>
          <a:p>
            <a:endParaRPr lang="en-GB" dirty="0"/>
          </a:p>
        </p:txBody>
      </p:sp>
      <p:pic>
        <p:nvPicPr>
          <p:cNvPr id="7" name="Content Placeholder 6">
            <a:extLst>
              <a:ext uri="{FF2B5EF4-FFF2-40B4-BE49-F238E27FC236}">
                <a16:creationId xmlns:a16="http://schemas.microsoft.com/office/drawing/2014/main" id="{DEB3E0BE-08F2-44EB-B881-30515AA2779F}"/>
              </a:ext>
            </a:extLst>
          </p:cNvPr>
          <p:cNvPicPr>
            <a:picLocks noGrp="1" noChangeAspect="1"/>
          </p:cNvPicPr>
          <p:nvPr>
            <p:ph sz="half" idx="4294967295"/>
          </p:nvPr>
        </p:nvPicPr>
        <p:blipFill>
          <a:blip r:embed="rId2"/>
          <a:stretch>
            <a:fillRect/>
          </a:stretch>
        </p:blipFill>
        <p:spPr>
          <a:xfrm>
            <a:off x="7207431" y="2352675"/>
            <a:ext cx="4305300" cy="2152650"/>
          </a:xfrm>
          <a:prstGeom prst="rect">
            <a:avLst/>
          </a:prstGeom>
        </p:spPr>
      </p:pic>
    </p:spTree>
    <p:extLst>
      <p:ext uri="{BB962C8B-B14F-4D97-AF65-F5344CB8AC3E}">
        <p14:creationId xmlns:p14="http://schemas.microsoft.com/office/powerpoint/2010/main" val="1209932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7580-911C-42B5-B9F7-92C05919F384}"/>
              </a:ext>
            </a:extLst>
          </p:cNvPr>
          <p:cNvSpPr>
            <a:spLocks noGrp="1"/>
          </p:cNvSpPr>
          <p:nvPr>
            <p:ph type="title"/>
          </p:nvPr>
        </p:nvSpPr>
        <p:spPr/>
        <p:txBody>
          <a:bodyPr/>
          <a:lstStyle/>
          <a:p>
            <a:r>
              <a:rPr lang="en-GB" dirty="0"/>
              <a:t>Vitis Core Development Kit</a:t>
            </a:r>
          </a:p>
        </p:txBody>
      </p:sp>
      <p:sp>
        <p:nvSpPr>
          <p:cNvPr id="5" name="Footer Placeholder 4">
            <a:extLst>
              <a:ext uri="{FF2B5EF4-FFF2-40B4-BE49-F238E27FC236}">
                <a16:creationId xmlns:a16="http://schemas.microsoft.com/office/drawing/2014/main" id="{39FD315D-BA3D-4572-994C-693FCF54EEE7}"/>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B8D42834-A720-42F0-A14E-DD8222A6DB55}"/>
              </a:ext>
            </a:extLst>
          </p:cNvPr>
          <p:cNvSpPr>
            <a:spLocks noGrp="1"/>
          </p:cNvSpPr>
          <p:nvPr>
            <p:ph type="sldNum" sz="quarter" idx="11"/>
          </p:nvPr>
        </p:nvSpPr>
        <p:spPr/>
        <p:txBody>
          <a:bodyPr/>
          <a:lstStyle/>
          <a:p>
            <a:fld id="{A107BBF5-AD54-425D-84C9-A11575229E1A}" type="slidenum">
              <a:rPr lang="en-US" smtClean="0"/>
              <a:t>14</a:t>
            </a:fld>
            <a:endParaRPr lang="en-US" dirty="0"/>
          </a:p>
        </p:txBody>
      </p:sp>
      <p:sp>
        <p:nvSpPr>
          <p:cNvPr id="3" name="Content Placeholder 2">
            <a:extLst>
              <a:ext uri="{FF2B5EF4-FFF2-40B4-BE49-F238E27FC236}">
                <a16:creationId xmlns:a16="http://schemas.microsoft.com/office/drawing/2014/main" id="{E1919FE8-2DF0-4F6B-A9E9-E7FFD0689479}"/>
              </a:ext>
            </a:extLst>
          </p:cNvPr>
          <p:cNvSpPr>
            <a:spLocks noGrp="1"/>
          </p:cNvSpPr>
          <p:nvPr>
            <p:ph type="body" sz="quarter" idx="12"/>
          </p:nvPr>
        </p:nvSpPr>
        <p:spPr/>
        <p:txBody>
          <a:bodyPr/>
          <a:lstStyle/>
          <a:p>
            <a:r>
              <a:rPr lang="en-US" dirty="0"/>
              <a:t>GUI &amp; Command line tools for compilation, debug and analysis of C, C++ and OpenCL designs.</a:t>
            </a:r>
          </a:p>
          <a:p>
            <a:r>
              <a:rPr lang="en-US" dirty="0"/>
              <a:t>Can use preferred GUI or integrated GUI</a:t>
            </a:r>
          </a:p>
          <a:p>
            <a:r>
              <a:rPr lang="en-US" dirty="0"/>
              <a:t>Supports embedded and accelerated flows</a:t>
            </a:r>
          </a:p>
          <a:p>
            <a:endParaRPr lang="en-GB" dirty="0"/>
          </a:p>
        </p:txBody>
      </p:sp>
      <p:pic>
        <p:nvPicPr>
          <p:cNvPr id="7" name="Content Placeholder 6">
            <a:extLst>
              <a:ext uri="{FF2B5EF4-FFF2-40B4-BE49-F238E27FC236}">
                <a16:creationId xmlns:a16="http://schemas.microsoft.com/office/drawing/2014/main" id="{DEB3E0BE-08F2-44EB-B881-30515AA2779F}"/>
              </a:ext>
            </a:extLst>
          </p:cNvPr>
          <p:cNvPicPr>
            <a:picLocks noGrp="1" noChangeAspect="1"/>
          </p:cNvPicPr>
          <p:nvPr>
            <p:ph sz="half" idx="4294967295"/>
          </p:nvPr>
        </p:nvPicPr>
        <p:blipFill>
          <a:blip r:embed="rId2"/>
          <a:stretch>
            <a:fillRect/>
          </a:stretch>
        </p:blipFill>
        <p:spPr>
          <a:xfrm>
            <a:off x="7886700" y="2773363"/>
            <a:ext cx="4305300" cy="2152650"/>
          </a:xfrm>
          <a:prstGeom prst="rect">
            <a:avLst/>
          </a:prstGeom>
        </p:spPr>
      </p:pic>
    </p:spTree>
    <p:extLst>
      <p:ext uri="{BB962C8B-B14F-4D97-AF65-F5344CB8AC3E}">
        <p14:creationId xmlns:p14="http://schemas.microsoft.com/office/powerpoint/2010/main" val="393264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3CAB-1526-40FE-8D35-1AC72B6A97CA}"/>
              </a:ext>
            </a:extLst>
          </p:cNvPr>
          <p:cNvSpPr>
            <a:spLocks noGrp="1"/>
          </p:cNvSpPr>
          <p:nvPr>
            <p:ph type="title"/>
          </p:nvPr>
        </p:nvSpPr>
        <p:spPr/>
        <p:txBody>
          <a:bodyPr/>
          <a:lstStyle/>
          <a:p>
            <a:r>
              <a:rPr lang="en-GB" dirty="0"/>
              <a:t>Vitis Target Platforms</a:t>
            </a:r>
          </a:p>
        </p:txBody>
      </p:sp>
      <p:sp>
        <p:nvSpPr>
          <p:cNvPr id="5" name="Footer Placeholder 4">
            <a:extLst>
              <a:ext uri="{FF2B5EF4-FFF2-40B4-BE49-F238E27FC236}">
                <a16:creationId xmlns:a16="http://schemas.microsoft.com/office/drawing/2014/main" id="{C75E6A84-43CE-43F0-A3B0-E9FD74A93881}"/>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8F54909B-89D2-42B5-A18D-1450175A5692}"/>
              </a:ext>
            </a:extLst>
          </p:cNvPr>
          <p:cNvSpPr>
            <a:spLocks noGrp="1"/>
          </p:cNvSpPr>
          <p:nvPr>
            <p:ph type="sldNum" sz="quarter" idx="11"/>
          </p:nvPr>
        </p:nvSpPr>
        <p:spPr/>
        <p:txBody>
          <a:bodyPr/>
          <a:lstStyle/>
          <a:p>
            <a:fld id="{A107BBF5-AD54-425D-84C9-A11575229E1A}" type="slidenum">
              <a:rPr lang="en-US" smtClean="0"/>
              <a:t>15</a:t>
            </a:fld>
            <a:endParaRPr lang="en-US" dirty="0"/>
          </a:p>
        </p:txBody>
      </p:sp>
      <p:sp>
        <p:nvSpPr>
          <p:cNvPr id="3" name="Content Placeholder 2">
            <a:extLst>
              <a:ext uri="{FF2B5EF4-FFF2-40B4-BE49-F238E27FC236}">
                <a16:creationId xmlns:a16="http://schemas.microsoft.com/office/drawing/2014/main" id="{4F213BB6-CF2A-4020-9346-D017374A757F}"/>
              </a:ext>
            </a:extLst>
          </p:cNvPr>
          <p:cNvSpPr>
            <a:spLocks noGrp="1"/>
          </p:cNvSpPr>
          <p:nvPr>
            <p:ph type="body" sz="quarter" idx="12"/>
          </p:nvPr>
        </p:nvSpPr>
        <p:spPr/>
        <p:txBody>
          <a:bodyPr/>
          <a:lstStyle/>
          <a:p>
            <a:r>
              <a:rPr lang="en-US" dirty="0"/>
              <a:t>Embedded  </a:t>
            </a:r>
          </a:p>
          <a:p>
            <a:pPr lvl="1"/>
            <a:r>
              <a:rPr lang="en-US" dirty="0"/>
              <a:t>SoC – MPSoC, RFSoC, Zynq </a:t>
            </a:r>
          </a:p>
          <a:p>
            <a:pPr lvl="1"/>
            <a:r>
              <a:rPr lang="en-US" dirty="0"/>
              <a:t>FPGA – MicroBlaze </a:t>
            </a:r>
            <a:endParaRPr lang="en-GB" dirty="0"/>
          </a:p>
          <a:p>
            <a:r>
              <a:rPr lang="en-GB" dirty="0"/>
              <a:t>Cloud – Alveo / AWS F1 Instance </a:t>
            </a:r>
          </a:p>
          <a:p>
            <a:r>
              <a:rPr lang="en-GB" dirty="0"/>
              <a:t>Embedded SoC and Cloud applications can use acceleration flow.</a:t>
            </a:r>
          </a:p>
          <a:p>
            <a:r>
              <a:rPr lang="en-GB" dirty="0"/>
              <a:t>All required files and boot elements are generated</a:t>
            </a:r>
          </a:p>
        </p:txBody>
      </p:sp>
      <p:pic>
        <p:nvPicPr>
          <p:cNvPr id="1030" name="Picture 6">
            <a:extLst>
              <a:ext uri="{FF2B5EF4-FFF2-40B4-BE49-F238E27FC236}">
                <a16:creationId xmlns:a16="http://schemas.microsoft.com/office/drawing/2014/main" id="{F914088F-1363-451C-93B5-3515C1D46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9042" y="1825625"/>
            <a:ext cx="2759044" cy="2069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306889-621E-4A51-8D66-FDB4FEB93C17}"/>
              </a:ext>
            </a:extLst>
          </p:cNvPr>
          <p:cNvPicPr>
            <a:picLocks noChangeAspect="1"/>
          </p:cNvPicPr>
          <p:nvPr/>
        </p:nvPicPr>
        <p:blipFill>
          <a:blip r:embed="rId3"/>
          <a:stretch>
            <a:fillRect/>
          </a:stretch>
        </p:blipFill>
        <p:spPr>
          <a:xfrm>
            <a:off x="7304713" y="3913638"/>
            <a:ext cx="3417116" cy="2323039"/>
          </a:xfrm>
          <a:prstGeom prst="rect">
            <a:avLst/>
          </a:prstGeom>
        </p:spPr>
      </p:pic>
      <p:pic>
        <p:nvPicPr>
          <p:cNvPr id="1032" name="Picture 8">
            <a:extLst>
              <a:ext uri="{FF2B5EF4-FFF2-40B4-BE49-F238E27FC236}">
                <a16:creationId xmlns:a16="http://schemas.microsoft.com/office/drawing/2014/main" id="{046D4A28-FB45-4328-AECC-B896C95DA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068" y="1219195"/>
            <a:ext cx="4175710" cy="356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06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4C505-5807-49F9-A7E0-AC6EED4A9633}"/>
              </a:ext>
            </a:extLst>
          </p:cNvPr>
          <p:cNvSpPr>
            <a:spLocks noGrp="1"/>
          </p:cNvSpPr>
          <p:nvPr>
            <p:ph type="title"/>
          </p:nvPr>
        </p:nvSpPr>
        <p:spPr/>
        <p:txBody>
          <a:bodyPr/>
          <a:lstStyle/>
          <a:p>
            <a:r>
              <a:rPr lang="en-GB" dirty="0"/>
              <a:t>Xilinx Runtime library</a:t>
            </a:r>
            <a:br>
              <a:rPr lang="en-GB" dirty="0"/>
            </a:br>
            <a:endParaRPr lang="en-GB" dirty="0"/>
          </a:p>
        </p:txBody>
      </p:sp>
      <p:sp>
        <p:nvSpPr>
          <p:cNvPr id="5" name="Footer Placeholder 4">
            <a:extLst>
              <a:ext uri="{FF2B5EF4-FFF2-40B4-BE49-F238E27FC236}">
                <a16:creationId xmlns:a16="http://schemas.microsoft.com/office/drawing/2014/main" id="{718E50D1-846D-4095-9B41-F12F3EB3152A}"/>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E4735983-1A0B-4273-ACBB-8F6CC433F244}"/>
              </a:ext>
            </a:extLst>
          </p:cNvPr>
          <p:cNvSpPr>
            <a:spLocks noGrp="1"/>
          </p:cNvSpPr>
          <p:nvPr>
            <p:ph type="sldNum" sz="quarter" idx="11"/>
          </p:nvPr>
        </p:nvSpPr>
        <p:spPr/>
        <p:txBody>
          <a:bodyPr/>
          <a:lstStyle/>
          <a:p>
            <a:fld id="{A107BBF5-AD54-425D-84C9-A11575229E1A}" type="slidenum">
              <a:rPr lang="en-US" smtClean="0"/>
              <a:t>16</a:t>
            </a:fld>
            <a:endParaRPr lang="en-US" dirty="0"/>
          </a:p>
        </p:txBody>
      </p:sp>
      <p:sp>
        <p:nvSpPr>
          <p:cNvPr id="3" name="Content Placeholder 2">
            <a:extLst>
              <a:ext uri="{FF2B5EF4-FFF2-40B4-BE49-F238E27FC236}">
                <a16:creationId xmlns:a16="http://schemas.microsoft.com/office/drawing/2014/main" id="{73F4C843-9EBB-4D8C-9AB0-CC0C6F82FC3C}"/>
              </a:ext>
            </a:extLst>
          </p:cNvPr>
          <p:cNvSpPr>
            <a:spLocks noGrp="1"/>
          </p:cNvSpPr>
          <p:nvPr>
            <p:ph type="body" sz="quarter" idx="12"/>
          </p:nvPr>
        </p:nvSpPr>
        <p:spPr/>
        <p:txBody>
          <a:bodyPr/>
          <a:lstStyle/>
          <a:p>
            <a:r>
              <a:rPr lang="en-GB" dirty="0"/>
              <a:t>Xilinx Runtime library (XRT)  enables communication between the host and accelerator</a:t>
            </a:r>
          </a:p>
          <a:p>
            <a:r>
              <a:rPr lang="en-GB" dirty="0"/>
              <a:t>Cloud based – Host x86</a:t>
            </a:r>
          </a:p>
          <a:p>
            <a:r>
              <a:rPr lang="en-GB" dirty="0"/>
              <a:t>Embedded – Arm A9 or A53</a:t>
            </a:r>
          </a:p>
          <a:p>
            <a:r>
              <a:rPr lang="en-GB" dirty="0"/>
              <a:t>Provides all libraries, APIs, drivers and utilities. </a:t>
            </a:r>
          </a:p>
        </p:txBody>
      </p:sp>
      <p:pic>
        <p:nvPicPr>
          <p:cNvPr id="7" name="Content Placeholder 6">
            <a:extLst>
              <a:ext uri="{FF2B5EF4-FFF2-40B4-BE49-F238E27FC236}">
                <a16:creationId xmlns:a16="http://schemas.microsoft.com/office/drawing/2014/main" id="{7D4800BB-74E7-4C43-8E41-2628AD6B3E7F}"/>
              </a:ext>
            </a:extLst>
          </p:cNvPr>
          <p:cNvPicPr>
            <a:picLocks noGrp="1" noChangeAspect="1"/>
          </p:cNvPicPr>
          <p:nvPr>
            <p:ph sz="half" idx="4294967295"/>
          </p:nvPr>
        </p:nvPicPr>
        <p:blipFill>
          <a:blip r:embed="rId2"/>
          <a:stretch>
            <a:fillRect/>
          </a:stretch>
        </p:blipFill>
        <p:spPr>
          <a:xfrm>
            <a:off x="7010400" y="3041650"/>
            <a:ext cx="5181600" cy="1919288"/>
          </a:xfrm>
          <a:prstGeom prst="rect">
            <a:avLst/>
          </a:prstGeom>
        </p:spPr>
      </p:pic>
    </p:spTree>
    <p:extLst>
      <p:ext uri="{BB962C8B-B14F-4D97-AF65-F5344CB8AC3E}">
        <p14:creationId xmlns:p14="http://schemas.microsoft.com/office/powerpoint/2010/main" val="53692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3BE8-023A-476D-A518-F6E9F2BDD950}"/>
              </a:ext>
            </a:extLst>
          </p:cNvPr>
          <p:cNvSpPr>
            <a:spLocks noGrp="1"/>
          </p:cNvSpPr>
          <p:nvPr>
            <p:ph type="title"/>
          </p:nvPr>
        </p:nvSpPr>
        <p:spPr/>
        <p:txBody>
          <a:bodyPr/>
          <a:lstStyle/>
          <a:p>
            <a:r>
              <a:rPr lang="en-US" dirty="0"/>
              <a:t>Xilinx Runtime library</a:t>
            </a:r>
            <a:endParaRPr lang="en-GB" dirty="0"/>
          </a:p>
        </p:txBody>
      </p:sp>
      <p:sp>
        <p:nvSpPr>
          <p:cNvPr id="5" name="Footer Placeholder 4">
            <a:extLst>
              <a:ext uri="{FF2B5EF4-FFF2-40B4-BE49-F238E27FC236}">
                <a16:creationId xmlns:a16="http://schemas.microsoft.com/office/drawing/2014/main" id="{62158059-7A95-412E-A967-B80CFE7AA3C8}"/>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A19EF372-AADB-4061-B452-D29090C54D0E}"/>
              </a:ext>
            </a:extLst>
          </p:cNvPr>
          <p:cNvSpPr>
            <a:spLocks noGrp="1"/>
          </p:cNvSpPr>
          <p:nvPr>
            <p:ph type="sldNum" sz="quarter" idx="11"/>
          </p:nvPr>
        </p:nvSpPr>
        <p:spPr/>
        <p:txBody>
          <a:bodyPr/>
          <a:lstStyle/>
          <a:p>
            <a:fld id="{A107BBF5-AD54-425D-84C9-A11575229E1A}" type="slidenum">
              <a:rPr lang="en-US" smtClean="0"/>
              <a:t>17</a:t>
            </a:fld>
            <a:endParaRPr lang="en-US" dirty="0"/>
          </a:p>
        </p:txBody>
      </p:sp>
      <p:sp>
        <p:nvSpPr>
          <p:cNvPr id="3" name="Content Placeholder 2">
            <a:extLst>
              <a:ext uri="{FF2B5EF4-FFF2-40B4-BE49-F238E27FC236}">
                <a16:creationId xmlns:a16="http://schemas.microsoft.com/office/drawing/2014/main" id="{3712001E-D00E-4ADF-9759-E13D88DE500F}"/>
              </a:ext>
            </a:extLst>
          </p:cNvPr>
          <p:cNvSpPr>
            <a:spLocks noGrp="1"/>
          </p:cNvSpPr>
          <p:nvPr>
            <p:ph type="body" sz="quarter" idx="12"/>
          </p:nvPr>
        </p:nvSpPr>
        <p:spPr/>
        <p:txBody>
          <a:bodyPr/>
          <a:lstStyle/>
          <a:p>
            <a:r>
              <a:rPr lang="en-US" dirty="0"/>
              <a:t>Key Functions of the Runtime include</a:t>
            </a:r>
          </a:p>
          <a:p>
            <a:r>
              <a:rPr lang="en-GB" dirty="0"/>
              <a:t>Downloading the FPGA binary</a:t>
            </a:r>
          </a:p>
          <a:p>
            <a:r>
              <a:rPr lang="en-GB" dirty="0"/>
              <a:t>Memory Management between Host and Accelerator</a:t>
            </a:r>
          </a:p>
          <a:p>
            <a:r>
              <a:rPr lang="en-GB" dirty="0"/>
              <a:t>Execution Management </a:t>
            </a:r>
          </a:p>
          <a:p>
            <a:r>
              <a:rPr lang="en-GB" dirty="0"/>
              <a:t>Board Management </a:t>
            </a:r>
          </a:p>
        </p:txBody>
      </p:sp>
      <p:pic>
        <p:nvPicPr>
          <p:cNvPr id="8" name="Content Placeholder 7">
            <a:extLst>
              <a:ext uri="{FF2B5EF4-FFF2-40B4-BE49-F238E27FC236}">
                <a16:creationId xmlns:a16="http://schemas.microsoft.com/office/drawing/2014/main" id="{2F715F79-10CE-4AD3-8178-CE9445A09FA0}"/>
              </a:ext>
            </a:extLst>
          </p:cNvPr>
          <p:cNvPicPr>
            <a:picLocks noGrp="1" noChangeAspect="1"/>
          </p:cNvPicPr>
          <p:nvPr>
            <p:ph sz="half" idx="4294967295"/>
          </p:nvPr>
        </p:nvPicPr>
        <p:blipFill>
          <a:blip r:embed="rId2"/>
          <a:stretch>
            <a:fillRect/>
          </a:stretch>
        </p:blipFill>
        <p:spPr>
          <a:xfrm>
            <a:off x="7400925" y="1690688"/>
            <a:ext cx="4791075" cy="4351337"/>
          </a:xfrm>
          <a:prstGeom prst="rect">
            <a:avLst/>
          </a:prstGeom>
        </p:spPr>
      </p:pic>
    </p:spTree>
    <p:extLst>
      <p:ext uri="{BB962C8B-B14F-4D97-AF65-F5344CB8AC3E}">
        <p14:creationId xmlns:p14="http://schemas.microsoft.com/office/powerpoint/2010/main" val="1975909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DB67-358B-454E-B832-444EC19C9333}"/>
              </a:ext>
            </a:extLst>
          </p:cNvPr>
          <p:cNvSpPr>
            <a:spLocks noGrp="1"/>
          </p:cNvSpPr>
          <p:nvPr>
            <p:ph type="title"/>
          </p:nvPr>
        </p:nvSpPr>
        <p:spPr/>
        <p:txBody>
          <a:bodyPr/>
          <a:lstStyle/>
          <a:p>
            <a:r>
              <a:rPr lang="en-US" dirty="0"/>
              <a:t>Element of Vitis  </a:t>
            </a:r>
            <a:endParaRPr lang="en-GB" dirty="0"/>
          </a:p>
        </p:txBody>
      </p:sp>
      <p:sp>
        <p:nvSpPr>
          <p:cNvPr id="5" name="Footer Placeholder 4">
            <a:extLst>
              <a:ext uri="{FF2B5EF4-FFF2-40B4-BE49-F238E27FC236}">
                <a16:creationId xmlns:a16="http://schemas.microsoft.com/office/drawing/2014/main" id="{94B4943A-254D-4B44-8B0D-1A771FA0A956}"/>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3607F7D1-25FB-4F0E-BA9F-F6370BBA5C39}"/>
              </a:ext>
            </a:extLst>
          </p:cNvPr>
          <p:cNvSpPr>
            <a:spLocks noGrp="1"/>
          </p:cNvSpPr>
          <p:nvPr>
            <p:ph type="sldNum" sz="quarter" idx="11"/>
          </p:nvPr>
        </p:nvSpPr>
        <p:spPr/>
        <p:txBody>
          <a:bodyPr/>
          <a:lstStyle/>
          <a:p>
            <a:fld id="{A107BBF5-AD54-425D-84C9-A11575229E1A}" type="slidenum">
              <a:rPr lang="en-US" smtClean="0"/>
              <a:t>18</a:t>
            </a:fld>
            <a:endParaRPr lang="en-US" dirty="0"/>
          </a:p>
        </p:txBody>
      </p:sp>
      <p:sp>
        <p:nvSpPr>
          <p:cNvPr id="3" name="Content Placeholder 2">
            <a:extLst>
              <a:ext uri="{FF2B5EF4-FFF2-40B4-BE49-F238E27FC236}">
                <a16:creationId xmlns:a16="http://schemas.microsoft.com/office/drawing/2014/main" id="{F93EC65C-2569-4431-B133-D37920E22153}"/>
              </a:ext>
            </a:extLst>
          </p:cNvPr>
          <p:cNvSpPr>
            <a:spLocks noGrp="1"/>
          </p:cNvSpPr>
          <p:nvPr>
            <p:ph type="body" sz="quarter" idx="12"/>
          </p:nvPr>
        </p:nvSpPr>
        <p:spPr/>
        <p:txBody>
          <a:bodyPr/>
          <a:lstStyle/>
          <a:p>
            <a:r>
              <a:rPr lang="en-US" dirty="0"/>
              <a:t>All projects required a platform </a:t>
            </a:r>
          </a:p>
          <a:p>
            <a:pPr lvl="1"/>
            <a:r>
              <a:rPr lang="en-US" dirty="0"/>
              <a:t>Hardware element – makes available AXI connections, clocks and Interrupts in the PL to Vitis Compiler </a:t>
            </a:r>
          </a:p>
          <a:p>
            <a:pPr lvl="1"/>
            <a:r>
              <a:rPr lang="en-US" dirty="0"/>
              <a:t>Software element – provides boot, XRT and QEMU support</a:t>
            </a:r>
          </a:p>
          <a:p>
            <a:pPr lvl="1"/>
            <a:r>
              <a:rPr lang="en-US" dirty="0"/>
              <a:t>Linux element – FS, Image and </a:t>
            </a:r>
            <a:r>
              <a:rPr lang="en-US" dirty="0" err="1"/>
              <a:t>SysRoot</a:t>
            </a:r>
            <a:r>
              <a:rPr lang="en-US" dirty="0"/>
              <a:t> </a:t>
            </a:r>
            <a:endParaRPr lang="en-GB" dirty="0"/>
          </a:p>
        </p:txBody>
      </p:sp>
      <p:pic>
        <p:nvPicPr>
          <p:cNvPr id="8" name="Content Placeholder 7" descr="A screenshot of a social media post&#10;&#10;Description automatically generated">
            <a:extLst>
              <a:ext uri="{FF2B5EF4-FFF2-40B4-BE49-F238E27FC236}">
                <a16:creationId xmlns:a16="http://schemas.microsoft.com/office/drawing/2014/main" id="{86A1F0DA-DD36-41C0-BC37-B553B54BDA02}"/>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010400" y="2563813"/>
            <a:ext cx="5181600" cy="2874962"/>
          </a:xfrm>
        </p:spPr>
      </p:pic>
    </p:spTree>
    <p:extLst>
      <p:ext uri="{BB962C8B-B14F-4D97-AF65-F5344CB8AC3E}">
        <p14:creationId xmlns:p14="http://schemas.microsoft.com/office/powerpoint/2010/main" val="486666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8D11-F035-437D-A920-AABB9F891B66}"/>
              </a:ext>
            </a:extLst>
          </p:cNvPr>
          <p:cNvSpPr>
            <a:spLocks noGrp="1"/>
          </p:cNvSpPr>
          <p:nvPr>
            <p:ph type="title"/>
          </p:nvPr>
        </p:nvSpPr>
        <p:spPr/>
        <p:txBody>
          <a:bodyPr/>
          <a:lstStyle/>
          <a:p>
            <a:r>
              <a:rPr lang="en-US" dirty="0"/>
              <a:t>Vitis Output </a:t>
            </a:r>
            <a:endParaRPr lang="en-GB" dirty="0"/>
          </a:p>
        </p:txBody>
      </p:sp>
      <p:sp>
        <p:nvSpPr>
          <p:cNvPr id="5" name="Footer Placeholder 4">
            <a:extLst>
              <a:ext uri="{FF2B5EF4-FFF2-40B4-BE49-F238E27FC236}">
                <a16:creationId xmlns:a16="http://schemas.microsoft.com/office/drawing/2014/main" id="{4BED9093-BCD1-4424-87CB-19FE5C25FBA3}"/>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98661C61-4008-4581-99BA-5ECBE0626646}"/>
              </a:ext>
            </a:extLst>
          </p:cNvPr>
          <p:cNvSpPr>
            <a:spLocks noGrp="1"/>
          </p:cNvSpPr>
          <p:nvPr>
            <p:ph type="sldNum" sz="quarter" idx="11"/>
          </p:nvPr>
        </p:nvSpPr>
        <p:spPr/>
        <p:txBody>
          <a:bodyPr/>
          <a:lstStyle/>
          <a:p>
            <a:fld id="{A107BBF5-AD54-425D-84C9-A11575229E1A}" type="slidenum">
              <a:rPr lang="en-US" smtClean="0"/>
              <a:t>19</a:t>
            </a:fld>
            <a:endParaRPr lang="en-US" dirty="0"/>
          </a:p>
        </p:txBody>
      </p:sp>
      <p:sp>
        <p:nvSpPr>
          <p:cNvPr id="3" name="Content Placeholder 2">
            <a:extLst>
              <a:ext uri="{FF2B5EF4-FFF2-40B4-BE49-F238E27FC236}">
                <a16:creationId xmlns:a16="http://schemas.microsoft.com/office/drawing/2014/main" id="{2ACBBA79-D54A-483E-8556-E6A00F389723}"/>
              </a:ext>
            </a:extLst>
          </p:cNvPr>
          <p:cNvSpPr>
            <a:spLocks noGrp="1"/>
          </p:cNvSpPr>
          <p:nvPr>
            <p:ph type="body" sz="quarter" idx="12"/>
          </p:nvPr>
        </p:nvSpPr>
        <p:spPr/>
        <p:txBody>
          <a:bodyPr/>
          <a:lstStyle/>
          <a:p>
            <a:r>
              <a:rPr lang="en-US" dirty="0"/>
              <a:t>Compiled binary (host) and </a:t>
            </a:r>
            <a:r>
              <a:rPr lang="en-US" dirty="0" err="1"/>
              <a:t>XCLbin</a:t>
            </a:r>
            <a:r>
              <a:rPr lang="en-US" dirty="0"/>
              <a:t> (accelerator)</a:t>
            </a:r>
          </a:p>
          <a:p>
            <a:r>
              <a:rPr lang="en-US" dirty="0"/>
              <a:t>Embedded System Output </a:t>
            </a:r>
          </a:p>
          <a:p>
            <a:pPr lvl="1"/>
            <a:r>
              <a:rPr lang="en-US" dirty="0"/>
              <a:t>SD Card Image </a:t>
            </a:r>
          </a:p>
          <a:p>
            <a:pPr lvl="2"/>
            <a:r>
              <a:rPr lang="en-US" dirty="0"/>
              <a:t>Image</a:t>
            </a:r>
          </a:p>
          <a:p>
            <a:pPr lvl="2"/>
            <a:r>
              <a:rPr lang="en-US" dirty="0"/>
              <a:t>File System</a:t>
            </a:r>
          </a:p>
          <a:p>
            <a:pPr lvl="2"/>
            <a:r>
              <a:rPr lang="en-US" dirty="0"/>
              <a:t>Binary and </a:t>
            </a:r>
            <a:r>
              <a:rPr lang="en-US" dirty="0" err="1"/>
              <a:t>XCLBin</a:t>
            </a:r>
            <a:r>
              <a:rPr lang="en-US" dirty="0"/>
              <a:t> </a:t>
            </a:r>
          </a:p>
          <a:p>
            <a:r>
              <a:rPr lang="en-US" dirty="0"/>
              <a:t>Cloud output</a:t>
            </a:r>
            <a:endParaRPr lang="en-GB" dirty="0"/>
          </a:p>
          <a:p>
            <a:pPr lvl="1"/>
            <a:r>
              <a:rPr lang="en-GB" dirty="0"/>
              <a:t>Binary and </a:t>
            </a:r>
            <a:r>
              <a:rPr lang="en-GB" dirty="0" err="1"/>
              <a:t>XCLBin</a:t>
            </a:r>
            <a:endParaRPr lang="en-US" dirty="0"/>
          </a:p>
        </p:txBody>
      </p:sp>
      <p:pic>
        <p:nvPicPr>
          <p:cNvPr id="14" name="Content Placeholder 13" descr="A screenshot of a cell phone&#10;&#10;Description automatically generated">
            <a:extLst>
              <a:ext uri="{FF2B5EF4-FFF2-40B4-BE49-F238E27FC236}">
                <a16:creationId xmlns:a16="http://schemas.microsoft.com/office/drawing/2014/main" id="{0A176163-A586-4CBF-AB02-ECA0C5BCE730}"/>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658100" y="2100263"/>
            <a:ext cx="4533900" cy="3800475"/>
          </a:xfrm>
        </p:spPr>
      </p:pic>
    </p:spTree>
    <p:extLst>
      <p:ext uri="{BB962C8B-B14F-4D97-AF65-F5344CB8AC3E}">
        <p14:creationId xmlns:p14="http://schemas.microsoft.com/office/powerpoint/2010/main" val="3299825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386CB5-1E87-43C0-8279-40DECB8314F7}"/>
              </a:ext>
            </a:extLst>
          </p:cNvPr>
          <p:cNvSpPr>
            <a:spLocks noGrp="1"/>
          </p:cNvSpPr>
          <p:nvPr>
            <p:ph type="ftr" sz="quarter" idx="11"/>
          </p:nvPr>
        </p:nvSpPr>
        <p:spPr/>
        <p:txBody>
          <a:bodyPr/>
          <a:lstStyle/>
          <a:p>
            <a:r>
              <a:rPr lang="en-US"/>
              <a:t>© Adiuvo Engineering and Training, Ltd. 2020</a:t>
            </a:r>
            <a:endParaRPr lang="en-US" dirty="0"/>
          </a:p>
        </p:txBody>
      </p:sp>
      <p:sp>
        <p:nvSpPr>
          <p:cNvPr id="13" name="Rectangle 12">
            <a:extLst>
              <a:ext uri="{FF2B5EF4-FFF2-40B4-BE49-F238E27FC236}">
                <a16:creationId xmlns:a16="http://schemas.microsoft.com/office/drawing/2014/main" id="{15779A59-62FC-457C-BE54-F07B61E49C5C}"/>
              </a:ext>
            </a:extLst>
          </p:cNvPr>
          <p:cNvSpPr/>
          <p:nvPr/>
        </p:nvSpPr>
        <p:spPr>
          <a:xfrm>
            <a:off x="433191" y="1638795"/>
            <a:ext cx="2768455" cy="365125"/>
          </a:xfrm>
          <a:prstGeom prst="rect">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1</a:t>
            </a:r>
          </a:p>
        </p:txBody>
      </p:sp>
      <p:sp>
        <p:nvSpPr>
          <p:cNvPr id="15" name="Rectangle 14">
            <a:extLst>
              <a:ext uri="{FF2B5EF4-FFF2-40B4-BE49-F238E27FC236}">
                <a16:creationId xmlns:a16="http://schemas.microsoft.com/office/drawing/2014/main" id="{C3320471-B3CD-45A3-A2B3-2686EE0EF012}"/>
              </a:ext>
            </a:extLst>
          </p:cNvPr>
          <p:cNvSpPr/>
          <p:nvPr/>
        </p:nvSpPr>
        <p:spPr>
          <a:xfrm>
            <a:off x="433191" y="2003920"/>
            <a:ext cx="2768455" cy="321528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Introduction to Xilinx FPGA </a:t>
            </a:r>
          </a:p>
        </p:txBody>
      </p:sp>
      <p:sp>
        <p:nvSpPr>
          <p:cNvPr id="17" name="Rectangle 16">
            <a:extLst>
              <a:ext uri="{FF2B5EF4-FFF2-40B4-BE49-F238E27FC236}">
                <a16:creationId xmlns:a16="http://schemas.microsoft.com/office/drawing/2014/main" id="{0EC7C9EC-3B84-4B74-9A5A-C3F82743BA9F}"/>
              </a:ext>
            </a:extLst>
          </p:cNvPr>
          <p:cNvSpPr/>
          <p:nvPr/>
        </p:nvSpPr>
        <p:spPr>
          <a:xfrm>
            <a:off x="3305041" y="1638795"/>
            <a:ext cx="2768455" cy="365125"/>
          </a:xfrm>
          <a:prstGeom prst="rect">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2</a:t>
            </a:r>
          </a:p>
        </p:txBody>
      </p:sp>
      <p:sp>
        <p:nvSpPr>
          <p:cNvPr id="19" name="Rectangle 18">
            <a:extLst>
              <a:ext uri="{FF2B5EF4-FFF2-40B4-BE49-F238E27FC236}">
                <a16:creationId xmlns:a16="http://schemas.microsoft.com/office/drawing/2014/main" id="{1121B5B3-B8E8-47E9-ABA1-6D6D45970FBA}"/>
              </a:ext>
            </a:extLst>
          </p:cNvPr>
          <p:cNvSpPr/>
          <p:nvPr/>
        </p:nvSpPr>
        <p:spPr>
          <a:xfrm>
            <a:off x="3305041" y="2003920"/>
            <a:ext cx="2768455" cy="321528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Processing in Xilinx FPGA </a:t>
            </a:r>
          </a:p>
        </p:txBody>
      </p:sp>
      <p:sp>
        <p:nvSpPr>
          <p:cNvPr id="21" name="Rectangle 20">
            <a:extLst>
              <a:ext uri="{FF2B5EF4-FFF2-40B4-BE49-F238E27FC236}">
                <a16:creationId xmlns:a16="http://schemas.microsoft.com/office/drawing/2014/main" id="{50BBDFBD-1E89-4001-9559-3CAF54973009}"/>
              </a:ext>
            </a:extLst>
          </p:cNvPr>
          <p:cNvSpPr/>
          <p:nvPr/>
        </p:nvSpPr>
        <p:spPr>
          <a:xfrm>
            <a:off x="6176891" y="1638795"/>
            <a:ext cx="2768455" cy="365125"/>
          </a:xfrm>
          <a:prstGeom prst="rect">
            <a:avLst/>
          </a:prstGeom>
          <a:solidFill>
            <a:srgbClr val="056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3</a:t>
            </a:r>
          </a:p>
        </p:txBody>
      </p:sp>
      <p:sp>
        <p:nvSpPr>
          <p:cNvPr id="23" name="Rectangle 22">
            <a:extLst>
              <a:ext uri="{FF2B5EF4-FFF2-40B4-BE49-F238E27FC236}">
                <a16:creationId xmlns:a16="http://schemas.microsoft.com/office/drawing/2014/main" id="{A2DF9EC2-AD6C-4929-A8D8-B1ECB26A404A}"/>
              </a:ext>
            </a:extLst>
          </p:cNvPr>
          <p:cNvSpPr/>
          <p:nvPr/>
        </p:nvSpPr>
        <p:spPr>
          <a:xfrm>
            <a:off x="6176891" y="2003920"/>
            <a:ext cx="2768455" cy="3215285"/>
          </a:xfrm>
          <a:prstGeom prst="rect">
            <a:avLst/>
          </a:prstGeom>
          <a:solidFill>
            <a:srgbClr val="07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Embedded Linux </a:t>
            </a:r>
          </a:p>
        </p:txBody>
      </p:sp>
      <p:sp>
        <p:nvSpPr>
          <p:cNvPr id="25" name="Rectangle 24">
            <a:extLst>
              <a:ext uri="{FF2B5EF4-FFF2-40B4-BE49-F238E27FC236}">
                <a16:creationId xmlns:a16="http://schemas.microsoft.com/office/drawing/2014/main" id="{2EDB1B9E-25B7-4CF0-A159-AD398A81787E}"/>
              </a:ext>
            </a:extLst>
          </p:cNvPr>
          <p:cNvSpPr/>
          <p:nvPr/>
        </p:nvSpPr>
        <p:spPr>
          <a:xfrm>
            <a:off x="9048741" y="1638795"/>
            <a:ext cx="2768455" cy="365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4</a:t>
            </a:r>
          </a:p>
        </p:txBody>
      </p:sp>
      <p:sp>
        <p:nvSpPr>
          <p:cNvPr id="27" name="Rectangle 26">
            <a:extLst>
              <a:ext uri="{FF2B5EF4-FFF2-40B4-BE49-F238E27FC236}">
                <a16:creationId xmlns:a16="http://schemas.microsoft.com/office/drawing/2014/main" id="{A15C8C90-3D8A-41AD-A646-930296EDC7B6}"/>
              </a:ext>
            </a:extLst>
          </p:cNvPr>
          <p:cNvSpPr/>
          <p:nvPr/>
        </p:nvSpPr>
        <p:spPr>
          <a:xfrm>
            <a:off x="9048741" y="2003920"/>
            <a:ext cx="2768455" cy="32152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Accelerating Solutions</a:t>
            </a:r>
          </a:p>
        </p:txBody>
      </p:sp>
      <p:sp>
        <p:nvSpPr>
          <p:cNvPr id="28" name="Arrow: Chevron 27">
            <a:extLst>
              <a:ext uri="{FF2B5EF4-FFF2-40B4-BE49-F238E27FC236}">
                <a16:creationId xmlns:a16="http://schemas.microsoft.com/office/drawing/2014/main" id="{C99300E4-32E4-49A0-855A-20E173274C2B}"/>
              </a:ext>
            </a:extLst>
          </p:cNvPr>
          <p:cNvSpPr/>
          <p:nvPr/>
        </p:nvSpPr>
        <p:spPr>
          <a:xfrm>
            <a:off x="6176891" y="1696666"/>
            <a:ext cx="243186" cy="24938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770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402F-041D-4935-B93A-87091E7641B6}"/>
              </a:ext>
            </a:extLst>
          </p:cNvPr>
          <p:cNvSpPr>
            <a:spLocks noGrp="1"/>
          </p:cNvSpPr>
          <p:nvPr>
            <p:ph type="title"/>
          </p:nvPr>
        </p:nvSpPr>
        <p:spPr/>
        <p:txBody>
          <a:bodyPr/>
          <a:lstStyle/>
          <a:p>
            <a:r>
              <a:rPr lang="en-US" dirty="0"/>
              <a:t>Vitis Development Flow </a:t>
            </a:r>
            <a:endParaRPr lang="en-GB" dirty="0"/>
          </a:p>
        </p:txBody>
      </p:sp>
      <p:sp>
        <p:nvSpPr>
          <p:cNvPr id="5" name="Footer Placeholder 4">
            <a:extLst>
              <a:ext uri="{FF2B5EF4-FFF2-40B4-BE49-F238E27FC236}">
                <a16:creationId xmlns:a16="http://schemas.microsoft.com/office/drawing/2014/main" id="{FE2B0C91-2E6D-44E7-960B-D7E9396E423A}"/>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3A42B6A6-936E-46C4-82EC-990C63A5F5AC}"/>
              </a:ext>
            </a:extLst>
          </p:cNvPr>
          <p:cNvSpPr>
            <a:spLocks noGrp="1"/>
          </p:cNvSpPr>
          <p:nvPr>
            <p:ph type="sldNum" sz="quarter" idx="11"/>
          </p:nvPr>
        </p:nvSpPr>
        <p:spPr/>
        <p:txBody>
          <a:bodyPr/>
          <a:lstStyle/>
          <a:p>
            <a:fld id="{A107BBF5-AD54-425D-84C9-A11575229E1A}" type="slidenum">
              <a:rPr lang="en-US" smtClean="0"/>
              <a:t>20</a:t>
            </a:fld>
            <a:endParaRPr lang="en-US" dirty="0"/>
          </a:p>
        </p:txBody>
      </p:sp>
      <p:sp>
        <p:nvSpPr>
          <p:cNvPr id="3" name="Content Placeholder 2">
            <a:extLst>
              <a:ext uri="{FF2B5EF4-FFF2-40B4-BE49-F238E27FC236}">
                <a16:creationId xmlns:a16="http://schemas.microsoft.com/office/drawing/2014/main" id="{C7FFF370-A833-4ABE-8BCA-BCBD6C9EA401}"/>
              </a:ext>
            </a:extLst>
          </p:cNvPr>
          <p:cNvSpPr>
            <a:spLocks noGrp="1"/>
          </p:cNvSpPr>
          <p:nvPr>
            <p:ph type="body" sz="quarter" idx="12"/>
          </p:nvPr>
        </p:nvSpPr>
        <p:spPr/>
        <p:txBody>
          <a:bodyPr/>
          <a:lstStyle/>
          <a:p>
            <a:r>
              <a:rPr lang="en-US" dirty="0"/>
              <a:t>Software Emulation – Syntax errors &amp; algorithm verification </a:t>
            </a:r>
          </a:p>
          <a:p>
            <a:r>
              <a:rPr lang="en-US" dirty="0"/>
              <a:t>Hardware Emulation – Optimize Performance, Interfacing &amp; Resources</a:t>
            </a:r>
          </a:p>
          <a:p>
            <a:pPr marL="0" indent="0">
              <a:buNone/>
            </a:pPr>
            <a:r>
              <a:rPr lang="en-US" dirty="0"/>
              <a:t> </a:t>
            </a:r>
            <a:endParaRPr lang="en-GB" dirty="0"/>
          </a:p>
        </p:txBody>
      </p:sp>
      <p:pic>
        <p:nvPicPr>
          <p:cNvPr id="8" name="Content Placeholder 7">
            <a:extLst>
              <a:ext uri="{FF2B5EF4-FFF2-40B4-BE49-F238E27FC236}">
                <a16:creationId xmlns:a16="http://schemas.microsoft.com/office/drawing/2014/main" id="{3D904DE5-36BC-4F08-80E5-BB7559CE2070}"/>
              </a:ext>
            </a:extLst>
          </p:cNvPr>
          <p:cNvPicPr>
            <a:picLocks noGrp="1" noChangeAspect="1"/>
          </p:cNvPicPr>
          <p:nvPr>
            <p:ph sz="half" idx="4294967295"/>
          </p:nvPr>
        </p:nvPicPr>
        <p:blipFill>
          <a:blip r:embed="rId2"/>
          <a:stretch>
            <a:fillRect/>
          </a:stretch>
        </p:blipFill>
        <p:spPr>
          <a:xfrm>
            <a:off x="8089900" y="2081213"/>
            <a:ext cx="4102100" cy="3840162"/>
          </a:xfrm>
        </p:spPr>
      </p:pic>
    </p:spTree>
    <p:extLst>
      <p:ext uri="{BB962C8B-B14F-4D97-AF65-F5344CB8AC3E}">
        <p14:creationId xmlns:p14="http://schemas.microsoft.com/office/powerpoint/2010/main" val="21587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410A05F-AD62-4D7F-A869-30C8EE081C30}"/>
              </a:ext>
            </a:extLst>
          </p:cNvPr>
          <p:cNvSpPr>
            <a:spLocks noGrp="1"/>
          </p:cNvSpPr>
          <p:nvPr>
            <p:ph type="ftr" sz="quarter" idx="4294967295"/>
          </p:nvPr>
        </p:nvSpPr>
        <p:spPr>
          <a:xfrm>
            <a:off x="0" y="6356350"/>
            <a:ext cx="4114800" cy="365125"/>
          </a:xfrm>
        </p:spPr>
        <p:txBody>
          <a:bodyPr/>
          <a:lstStyle/>
          <a:p>
            <a:r>
              <a:rPr lang="en-US"/>
              <a:t>© Adiuvo Engineering and Training, Ltd. 2020</a:t>
            </a:r>
          </a:p>
        </p:txBody>
      </p:sp>
      <p:sp>
        <p:nvSpPr>
          <p:cNvPr id="4" name="Slide Number Placeholder 3">
            <a:extLst>
              <a:ext uri="{FF2B5EF4-FFF2-40B4-BE49-F238E27FC236}">
                <a16:creationId xmlns:a16="http://schemas.microsoft.com/office/drawing/2014/main" id="{58690115-13F0-4851-8F6E-D74742D21461}"/>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21</a:t>
            </a:fld>
            <a:endParaRPr lang="en-US" dirty="0"/>
          </a:p>
        </p:txBody>
      </p:sp>
      <p:sp>
        <p:nvSpPr>
          <p:cNvPr id="2" name="TextBox 1">
            <a:extLst>
              <a:ext uri="{FF2B5EF4-FFF2-40B4-BE49-F238E27FC236}">
                <a16:creationId xmlns:a16="http://schemas.microsoft.com/office/drawing/2014/main" id="{14B7A92B-2E14-4E3F-8828-7B4D7CC69D0A}"/>
              </a:ext>
            </a:extLst>
          </p:cNvPr>
          <p:cNvSpPr txBox="1"/>
          <p:nvPr/>
        </p:nvSpPr>
        <p:spPr>
          <a:xfrm>
            <a:off x="4843093" y="2960914"/>
            <a:ext cx="2505814" cy="769441"/>
          </a:xfrm>
          <a:prstGeom prst="rect">
            <a:avLst/>
          </a:prstGeom>
          <a:noFill/>
        </p:spPr>
        <p:txBody>
          <a:bodyPr wrap="none" rtlCol="0">
            <a:spAutoFit/>
          </a:bodyPr>
          <a:lstStyle/>
          <a:p>
            <a:r>
              <a:rPr lang="en-US" sz="4400" dirty="0">
                <a:solidFill>
                  <a:schemeClr val="bg1"/>
                </a:solidFill>
              </a:rPr>
              <a:t>OPENCL</a:t>
            </a:r>
            <a:endParaRPr lang="en-GB" sz="4400" dirty="0">
              <a:solidFill>
                <a:schemeClr val="bg1"/>
              </a:solidFill>
            </a:endParaRPr>
          </a:p>
        </p:txBody>
      </p:sp>
    </p:spTree>
    <p:extLst>
      <p:ext uri="{BB962C8B-B14F-4D97-AF65-F5344CB8AC3E}">
        <p14:creationId xmlns:p14="http://schemas.microsoft.com/office/powerpoint/2010/main" val="3564405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9613" y="1374058"/>
            <a:ext cx="8344111" cy="5099281"/>
          </a:xfrm>
          <a:prstGeom prst="rect">
            <a:avLst/>
          </a:prstGeom>
        </p:spPr>
        <p:txBody>
          <a:bodyPr vert="horz" wrap="square" lIns="0" tIns="0" rIns="0" bIns="0" rtlCol="0">
            <a:spAutoFit/>
          </a:bodyPr>
          <a:lstStyle/>
          <a:p>
            <a:pPr marL="9525"/>
            <a:r>
              <a:rPr sz="2400" dirty="0">
                <a:solidFill>
                  <a:srgbClr val="0C0C0C"/>
                </a:solidFill>
                <a:cs typeface="Arial"/>
              </a:rPr>
              <a:t>An</a:t>
            </a:r>
            <a:r>
              <a:rPr sz="2400" spc="-8" dirty="0">
                <a:solidFill>
                  <a:srgbClr val="0C0C0C"/>
                </a:solidFill>
                <a:cs typeface="Arial"/>
              </a:rPr>
              <a:t> </a:t>
            </a:r>
            <a:r>
              <a:rPr sz="2400" dirty="0">
                <a:solidFill>
                  <a:srgbClr val="0C0C0C"/>
                </a:solidFill>
                <a:cs typeface="Arial"/>
              </a:rPr>
              <a:t>open</a:t>
            </a:r>
            <a:r>
              <a:rPr sz="2400" spc="4" dirty="0">
                <a:solidFill>
                  <a:srgbClr val="0C0C0C"/>
                </a:solidFill>
                <a:cs typeface="Arial"/>
              </a:rPr>
              <a:t> </a:t>
            </a:r>
            <a:r>
              <a:rPr sz="2400" dirty="0">
                <a:solidFill>
                  <a:srgbClr val="0C0C0C"/>
                </a:solidFill>
                <a:cs typeface="Arial"/>
              </a:rPr>
              <a:t>in</a:t>
            </a:r>
            <a:r>
              <a:rPr sz="2400" spc="-11" dirty="0">
                <a:solidFill>
                  <a:srgbClr val="0C0C0C"/>
                </a:solidFill>
                <a:cs typeface="Arial"/>
              </a:rPr>
              <a:t>d</a:t>
            </a:r>
            <a:r>
              <a:rPr sz="2400" spc="-8" dirty="0">
                <a:solidFill>
                  <a:srgbClr val="0C0C0C"/>
                </a:solidFill>
                <a:cs typeface="Arial"/>
              </a:rPr>
              <a:t>u</a:t>
            </a:r>
            <a:r>
              <a:rPr sz="2400" dirty="0">
                <a:solidFill>
                  <a:srgbClr val="0C0C0C"/>
                </a:solidFill>
                <a:cs typeface="Arial"/>
              </a:rPr>
              <a:t>stry stan</a:t>
            </a:r>
            <a:r>
              <a:rPr sz="2400" spc="-11" dirty="0">
                <a:solidFill>
                  <a:srgbClr val="0C0C0C"/>
                </a:solidFill>
                <a:cs typeface="Arial"/>
              </a:rPr>
              <a:t>d</a:t>
            </a:r>
            <a:r>
              <a:rPr sz="2400" dirty="0">
                <a:solidFill>
                  <a:srgbClr val="0C0C0C"/>
                </a:solidFill>
                <a:cs typeface="Arial"/>
              </a:rPr>
              <a:t>ard</a:t>
            </a:r>
            <a:endParaRPr sz="2400" dirty="0">
              <a:cs typeface="Arial"/>
            </a:endParaRPr>
          </a:p>
          <a:p>
            <a:pPr marL="455283" indent="-171446">
              <a:spcBef>
                <a:spcPts val="165"/>
              </a:spcBef>
              <a:buClr>
                <a:srgbClr val="0C0C0C"/>
              </a:buClr>
              <a:buFont typeface="Arial"/>
              <a:buChar char="–"/>
              <a:tabLst>
                <a:tab pos="455283" algn="l"/>
              </a:tabLst>
            </a:pPr>
            <a:r>
              <a:rPr sz="1867" dirty="0">
                <a:solidFill>
                  <a:srgbClr val="0C0C0C"/>
                </a:solidFill>
                <a:cs typeface="Arial"/>
              </a:rPr>
              <a:t>For p</a:t>
            </a:r>
            <a:r>
              <a:rPr sz="1867" spc="-8" dirty="0">
                <a:solidFill>
                  <a:srgbClr val="0C0C0C"/>
                </a:solidFill>
                <a:cs typeface="Arial"/>
              </a:rPr>
              <a:t>a</a:t>
            </a:r>
            <a:r>
              <a:rPr sz="1867" dirty="0">
                <a:solidFill>
                  <a:srgbClr val="0C0C0C"/>
                </a:solidFill>
                <a:cs typeface="Arial"/>
              </a:rPr>
              <a:t>rallel</a:t>
            </a:r>
            <a:r>
              <a:rPr sz="1867" spc="-8" dirty="0">
                <a:solidFill>
                  <a:srgbClr val="0C0C0C"/>
                </a:solidFill>
                <a:cs typeface="Arial"/>
              </a:rPr>
              <a:t> </a:t>
            </a:r>
            <a:r>
              <a:rPr sz="1867" dirty="0">
                <a:solidFill>
                  <a:srgbClr val="0C0C0C"/>
                </a:solidFill>
                <a:cs typeface="Arial"/>
              </a:rPr>
              <a:t>c</a:t>
            </a:r>
            <a:r>
              <a:rPr sz="1867" spc="4" dirty="0">
                <a:solidFill>
                  <a:srgbClr val="0C0C0C"/>
                </a:solidFill>
                <a:cs typeface="Arial"/>
              </a:rPr>
              <a:t>o</a:t>
            </a:r>
            <a:r>
              <a:rPr sz="1867" dirty="0">
                <a:solidFill>
                  <a:srgbClr val="0C0C0C"/>
                </a:solidFill>
                <a:cs typeface="Arial"/>
              </a:rPr>
              <a:t>mp</a:t>
            </a:r>
            <a:r>
              <a:rPr sz="1867" spc="-8" dirty="0">
                <a:solidFill>
                  <a:srgbClr val="0C0C0C"/>
                </a:solidFill>
                <a:cs typeface="Arial"/>
              </a:rPr>
              <a:t>u</a:t>
            </a:r>
            <a:r>
              <a:rPr sz="1867" dirty="0">
                <a:solidFill>
                  <a:srgbClr val="0C0C0C"/>
                </a:solidFill>
                <a:cs typeface="Arial"/>
              </a:rPr>
              <a:t>ti</a:t>
            </a:r>
            <a:r>
              <a:rPr sz="1867" spc="4" dirty="0">
                <a:solidFill>
                  <a:srgbClr val="0C0C0C"/>
                </a:solidFill>
                <a:cs typeface="Arial"/>
              </a:rPr>
              <a:t>n</a:t>
            </a:r>
            <a:r>
              <a:rPr sz="1867" dirty="0">
                <a:solidFill>
                  <a:srgbClr val="0C0C0C"/>
                </a:solidFill>
                <a:cs typeface="Arial"/>
              </a:rPr>
              <a:t>g</a:t>
            </a:r>
            <a:endParaRPr sz="1867" dirty="0">
              <a:cs typeface="Arial"/>
            </a:endParaRPr>
          </a:p>
          <a:p>
            <a:pPr marL="455283" indent="-171446">
              <a:spcBef>
                <a:spcPts val="161"/>
              </a:spcBef>
              <a:buClr>
                <a:srgbClr val="0C0C0C"/>
              </a:buClr>
              <a:buFont typeface="Arial"/>
              <a:buChar char="–"/>
              <a:tabLst>
                <a:tab pos="455283" algn="l"/>
              </a:tabLst>
            </a:pPr>
            <a:r>
              <a:rPr sz="1867" dirty="0">
                <a:solidFill>
                  <a:srgbClr val="0C0C0C"/>
                </a:solidFill>
                <a:cs typeface="Arial"/>
              </a:rPr>
              <a:t>Of</a:t>
            </a:r>
            <a:r>
              <a:rPr sz="1867" spc="4" dirty="0">
                <a:solidFill>
                  <a:srgbClr val="0C0C0C"/>
                </a:solidFill>
                <a:cs typeface="Arial"/>
              </a:rPr>
              <a:t> </a:t>
            </a:r>
            <a:r>
              <a:rPr sz="1867" dirty="0">
                <a:solidFill>
                  <a:srgbClr val="0C0C0C"/>
                </a:solidFill>
                <a:cs typeface="Arial"/>
              </a:rPr>
              <a:t>h</a:t>
            </a:r>
            <a:r>
              <a:rPr sz="1867" spc="-8" dirty="0">
                <a:solidFill>
                  <a:srgbClr val="0C0C0C"/>
                </a:solidFill>
                <a:cs typeface="Arial"/>
              </a:rPr>
              <a:t>e</a:t>
            </a:r>
            <a:r>
              <a:rPr sz="1867" dirty="0">
                <a:solidFill>
                  <a:srgbClr val="0C0C0C"/>
                </a:solidFill>
                <a:cs typeface="Arial"/>
              </a:rPr>
              <a:t>ter</a:t>
            </a:r>
            <a:r>
              <a:rPr sz="1867" spc="-8" dirty="0">
                <a:solidFill>
                  <a:srgbClr val="0C0C0C"/>
                </a:solidFill>
                <a:cs typeface="Arial"/>
              </a:rPr>
              <a:t>o</a:t>
            </a:r>
            <a:r>
              <a:rPr sz="1867" dirty="0">
                <a:solidFill>
                  <a:srgbClr val="0C0C0C"/>
                </a:solidFill>
                <a:cs typeface="Arial"/>
              </a:rPr>
              <a:t>geneous </a:t>
            </a:r>
            <a:r>
              <a:rPr sz="1867" spc="4" dirty="0">
                <a:solidFill>
                  <a:srgbClr val="0C0C0C"/>
                </a:solidFill>
                <a:cs typeface="Arial"/>
              </a:rPr>
              <a:t>s</a:t>
            </a:r>
            <a:r>
              <a:rPr sz="1867" spc="-11" dirty="0">
                <a:solidFill>
                  <a:srgbClr val="0C0C0C"/>
                </a:solidFill>
                <a:cs typeface="Arial"/>
              </a:rPr>
              <a:t>y</a:t>
            </a:r>
            <a:r>
              <a:rPr sz="1867" dirty="0">
                <a:solidFill>
                  <a:srgbClr val="0C0C0C"/>
                </a:solidFill>
                <a:cs typeface="Arial"/>
              </a:rPr>
              <a:t>stems</a:t>
            </a:r>
            <a:endParaRPr sz="1867" dirty="0">
              <a:cs typeface="Arial"/>
            </a:endParaRPr>
          </a:p>
          <a:p>
            <a:pPr>
              <a:spcBef>
                <a:spcPts val="27"/>
              </a:spcBef>
              <a:buClr>
                <a:srgbClr val="0C0C0C"/>
              </a:buClr>
              <a:buFont typeface="Arial"/>
              <a:buChar char="–"/>
            </a:pPr>
            <a:endParaRPr sz="2400" dirty="0">
              <a:cs typeface="Times New Roman"/>
            </a:endParaRPr>
          </a:p>
          <a:p>
            <a:pPr marL="9525"/>
            <a:r>
              <a:rPr sz="2400" dirty="0">
                <a:solidFill>
                  <a:srgbClr val="0C0C0C"/>
                </a:solidFill>
                <a:cs typeface="Arial"/>
              </a:rPr>
              <a:t>Enabl</a:t>
            </a:r>
            <a:r>
              <a:rPr sz="2400" spc="-8" dirty="0">
                <a:solidFill>
                  <a:srgbClr val="0C0C0C"/>
                </a:solidFill>
                <a:cs typeface="Arial"/>
              </a:rPr>
              <a:t>e</a:t>
            </a:r>
            <a:r>
              <a:rPr sz="2400" dirty="0">
                <a:solidFill>
                  <a:srgbClr val="0C0C0C"/>
                </a:solidFill>
                <a:cs typeface="Arial"/>
              </a:rPr>
              <a:t>s cross-p</a:t>
            </a:r>
            <a:r>
              <a:rPr sz="2400" spc="-11" dirty="0">
                <a:solidFill>
                  <a:srgbClr val="0C0C0C"/>
                </a:solidFill>
                <a:cs typeface="Arial"/>
              </a:rPr>
              <a:t>l</a:t>
            </a:r>
            <a:r>
              <a:rPr sz="2400" dirty="0">
                <a:solidFill>
                  <a:srgbClr val="0C0C0C"/>
                </a:solidFill>
                <a:cs typeface="Arial"/>
              </a:rPr>
              <a:t>at</a:t>
            </a:r>
            <a:r>
              <a:rPr sz="2400" spc="-8" dirty="0">
                <a:solidFill>
                  <a:srgbClr val="0C0C0C"/>
                </a:solidFill>
                <a:cs typeface="Arial"/>
              </a:rPr>
              <a:t>f</a:t>
            </a:r>
            <a:r>
              <a:rPr sz="2400" dirty="0">
                <a:solidFill>
                  <a:srgbClr val="0C0C0C"/>
                </a:solidFill>
                <a:cs typeface="Arial"/>
              </a:rPr>
              <a:t>orm</a:t>
            </a:r>
            <a:r>
              <a:rPr sz="2400" spc="-4" dirty="0">
                <a:solidFill>
                  <a:srgbClr val="0C0C0C"/>
                </a:solidFill>
                <a:cs typeface="Arial"/>
              </a:rPr>
              <a:t> </a:t>
            </a:r>
            <a:r>
              <a:rPr sz="2400" dirty="0">
                <a:solidFill>
                  <a:srgbClr val="0C0C0C"/>
                </a:solidFill>
                <a:cs typeface="Arial"/>
              </a:rPr>
              <a:t>fu</a:t>
            </a:r>
            <a:r>
              <a:rPr sz="2400" spc="-11" dirty="0">
                <a:solidFill>
                  <a:srgbClr val="0C0C0C"/>
                </a:solidFill>
                <a:cs typeface="Arial"/>
              </a:rPr>
              <a:t>n</a:t>
            </a:r>
            <a:r>
              <a:rPr sz="2400" dirty="0">
                <a:solidFill>
                  <a:srgbClr val="0C0C0C"/>
                </a:solidFill>
                <a:cs typeface="Arial"/>
              </a:rPr>
              <a:t>ctional p</a:t>
            </a:r>
            <a:r>
              <a:rPr sz="2400" spc="-8" dirty="0">
                <a:solidFill>
                  <a:srgbClr val="0C0C0C"/>
                </a:solidFill>
                <a:cs typeface="Arial"/>
              </a:rPr>
              <a:t>o</a:t>
            </a:r>
            <a:r>
              <a:rPr sz="2400" dirty="0">
                <a:solidFill>
                  <a:srgbClr val="0C0C0C"/>
                </a:solidFill>
                <a:cs typeface="Arial"/>
              </a:rPr>
              <a:t>rta</a:t>
            </a:r>
            <a:r>
              <a:rPr sz="2400" spc="-8" dirty="0">
                <a:solidFill>
                  <a:srgbClr val="0C0C0C"/>
                </a:solidFill>
                <a:cs typeface="Arial"/>
              </a:rPr>
              <a:t>b</a:t>
            </a:r>
            <a:r>
              <a:rPr sz="2400" dirty="0">
                <a:solidFill>
                  <a:srgbClr val="0C0C0C"/>
                </a:solidFill>
                <a:cs typeface="Arial"/>
              </a:rPr>
              <a:t>ili</a:t>
            </a:r>
            <a:r>
              <a:rPr sz="2400" spc="-8" dirty="0">
                <a:solidFill>
                  <a:srgbClr val="0C0C0C"/>
                </a:solidFill>
                <a:cs typeface="Arial"/>
              </a:rPr>
              <a:t>t</a:t>
            </a:r>
            <a:r>
              <a:rPr sz="2400" dirty="0">
                <a:solidFill>
                  <a:srgbClr val="0C0C0C"/>
                </a:solidFill>
                <a:cs typeface="Arial"/>
              </a:rPr>
              <a:t>y</a:t>
            </a:r>
            <a:endParaRPr sz="2400" dirty="0">
              <a:cs typeface="Arial"/>
            </a:endParaRPr>
          </a:p>
          <a:p>
            <a:pPr marL="455283" indent="-171446">
              <a:spcBef>
                <a:spcPts val="159"/>
              </a:spcBef>
              <a:buClr>
                <a:srgbClr val="0C0C0C"/>
              </a:buClr>
              <a:buFont typeface="Arial"/>
              <a:buChar char="–"/>
              <a:tabLst>
                <a:tab pos="455283" algn="l"/>
              </a:tabLst>
            </a:pPr>
            <a:r>
              <a:rPr sz="1867" dirty="0">
                <a:solidFill>
                  <a:srgbClr val="0C0C0C"/>
                </a:solidFill>
                <a:cs typeface="Arial"/>
              </a:rPr>
              <a:t>No</a:t>
            </a:r>
            <a:r>
              <a:rPr sz="1867" spc="-8" dirty="0">
                <a:solidFill>
                  <a:srgbClr val="0C0C0C"/>
                </a:solidFill>
                <a:cs typeface="Arial"/>
              </a:rPr>
              <a:t> </a:t>
            </a:r>
            <a:r>
              <a:rPr sz="1867" dirty="0">
                <a:solidFill>
                  <a:srgbClr val="0C0C0C"/>
                </a:solidFill>
                <a:cs typeface="Arial"/>
              </a:rPr>
              <a:t>code c</a:t>
            </a:r>
            <a:r>
              <a:rPr sz="1867" spc="-8" dirty="0">
                <a:solidFill>
                  <a:srgbClr val="0C0C0C"/>
                </a:solidFill>
                <a:cs typeface="Arial"/>
              </a:rPr>
              <a:t>h</a:t>
            </a:r>
            <a:r>
              <a:rPr sz="1867" spc="4" dirty="0">
                <a:solidFill>
                  <a:srgbClr val="0C0C0C"/>
                </a:solidFill>
                <a:cs typeface="Arial"/>
              </a:rPr>
              <a:t>a</a:t>
            </a:r>
            <a:r>
              <a:rPr sz="1867" dirty="0">
                <a:solidFill>
                  <a:srgbClr val="0C0C0C"/>
                </a:solidFill>
                <a:cs typeface="Arial"/>
              </a:rPr>
              <a:t>nges</a:t>
            </a:r>
            <a:endParaRPr sz="1867" dirty="0">
              <a:cs typeface="Arial"/>
            </a:endParaRPr>
          </a:p>
          <a:p>
            <a:pPr marL="455283" indent="-171446">
              <a:spcBef>
                <a:spcPts val="161"/>
              </a:spcBef>
              <a:buClr>
                <a:srgbClr val="0C0C0C"/>
              </a:buClr>
              <a:buFont typeface="Arial"/>
              <a:buChar char="–"/>
              <a:tabLst>
                <a:tab pos="455283" algn="l"/>
              </a:tabLst>
            </a:pPr>
            <a:r>
              <a:rPr sz="1867" dirty="0">
                <a:solidFill>
                  <a:srgbClr val="0C0C0C"/>
                </a:solidFill>
                <a:cs typeface="Arial"/>
              </a:rPr>
              <a:t>P</a:t>
            </a:r>
            <a:r>
              <a:rPr sz="1867" spc="-8" dirty="0">
                <a:solidFill>
                  <a:srgbClr val="0C0C0C"/>
                </a:solidFill>
                <a:cs typeface="Arial"/>
              </a:rPr>
              <a:t>o</a:t>
            </a:r>
            <a:r>
              <a:rPr sz="1867" dirty="0">
                <a:solidFill>
                  <a:srgbClr val="0C0C0C"/>
                </a:solidFill>
                <a:cs typeface="Arial"/>
              </a:rPr>
              <a:t>rta</a:t>
            </a:r>
            <a:r>
              <a:rPr sz="1867" spc="-8" dirty="0">
                <a:solidFill>
                  <a:srgbClr val="0C0C0C"/>
                </a:solidFill>
                <a:cs typeface="Arial"/>
              </a:rPr>
              <a:t>b</a:t>
            </a:r>
            <a:r>
              <a:rPr sz="1867" spc="4" dirty="0">
                <a:solidFill>
                  <a:srgbClr val="0C0C0C"/>
                </a:solidFill>
                <a:cs typeface="Arial"/>
              </a:rPr>
              <a:t>l</a:t>
            </a:r>
            <a:r>
              <a:rPr sz="1867" dirty="0">
                <a:solidFill>
                  <a:srgbClr val="0C0C0C"/>
                </a:solidFill>
                <a:cs typeface="Arial"/>
              </a:rPr>
              <a:t>e </a:t>
            </a:r>
            <a:r>
              <a:rPr sz="1867" spc="-8" dirty="0">
                <a:solidFill>
                  <a:srgbClr val="0C0C0C"/>
                </a:solidFill>
                <a:cs typeface="Arial"/>
              </a:rPr>
              <a:t>a</a:t>
            </a:r>
            <a:r>
              <a:rPr sz="1867" dirty="0">
                <a:solidFill>
                  <a:srgbClr val="0C0C0C"/>
                </a:solidFill>
                <a:cs typeface="Arial"/>
              </a:rPr>
              <a:t>cro</a:t>
            </a:r>
            <a:r>
              <a:rPr sz="1867" spc="4" dirty="0">
                <a:solidFill>
                  <a:srgbClr val="0C0C0C"/>
                </a:solidFill>
                <a:cs typeface="Arial"/>
              </a:rPr>
              <a:t>s</a:t>
            </a:r>
            <a:r>
              <a:rPr sz="1867" dirty="0">
                <a:solidFill>
                  <a:srgbClr val="0C0C0C"/>
                </a:solidFill>
                <a:cs typeface="Arial"/>
              </a:rPr>
              <a:t>s CPU, </a:t>
            </a:r>
            <a:r>
              <a:rPr sz="1867" spc="4" dirty="0">
                <a:solidFill>
                  <a:srgbClr val="0C0C0C"/>
                </a:solidFill>
                <a:cs typeface="Arial"/>
              </a:rPr>
              <a:t>G</a:t>
            </a:r>
            <a:r>
              <a:rPr sz="1867" dirty="0">
                <a:solidFill>
                  <a:srgbClr val="0C0C0C"/>
                </a:solidFill>
                <a:cs typeface="Arial"/>
              </a:rPr>
              <a:t>PU, F</a:t>
            </a:r>
            <a:r>
              <a:rPr sz="1867" spc="-8" dirty="0">
                <a:solidFill>
                  <a:srgbClr val="0C0C0C"/>
                </a:solidFill>
                <a:cs typeface="Arial"/>
              </a:rPr>
              <a:t>P</a:t>
            </a:r>
            <a:r>
              <a:rPr sz="1867" dirty="0">
                <a:solidFill>
                  <a:srgbClr val="0C0C0C"/>
                </a:solidFill>
                <a:cs typeface="Arial"/>
              </a:rPr>
              <a:t>GA,</a:t>
            </a:r>
            <a:r>
              <a:rPr sz="1867" spc="4" dirty="0">
                <a:solidFill>
                  <a:srgbClr val="0C0C0C"/>
                </a:solidFill>
                <a:cs typeface="Arial"/>
              </a:rPr>
              <a:t> </a:t>
            </a:r>
            <a:r>
              <a:rPr sz="1867" dirty="0">
                <a:solidFill>
                  <a:srgbClr val="0C0C0C"/>
                </a:solidFill>
                <a:cs typeface="Arial"/>
              </a:rPr>
              <a:t>DSP, et</a:t>
            </a:r>
            <a:r>
              <a:rPr sz="1867" spc="-11" dirty="0">
                <a:solidFill>
                  <a:srgbClr val="0C0C0C"/>
                </a:solidFill>
                <a:cs typeface="Arial"/>
              </a:rPr>
              <a:t>c</a:t>
            </a:r>
            <a:r>
              <a:rPr sz="1867" dirty="0">
                <a:solidFill>
                  <a:srgbClr val="0C0C0C"/>
                </a:solidFill>
                <a:cs typeface="Arial"/>
              </a:rPr>
              <a:t>.</a:t>
            </a:r>
            <a:endParaRPr sz="1867" dirty="0">
              <a:cs typeface="Arial"/>
            </a:endParaRPr>
          </a:p>
          <a:p>
            <a:pPr marL="832465" lvl="1" indent="-171446">
              <a:spcBef>
                <a:spcPts val="159"/>
              </a:spcBef>
              <a:buClr>
                <a:srgbClr val="0C0C0C"/>
              </a:buClr>
              <a:buSzPct val="93750"/>
              <a:buFont typeface="Symbol"/>
              <a:buChar char=""/>
              <a:tabLst>
                <a:tab pos="832941" algn="l"/>
              </a:tabLst>
            </a:pPr>
            <a:r>
              <a:rPr sz="1600" spc="-8" dirty="0">
                <a:solidFill>
                  <a:srgbClr val="0C0C0C"/>
                </a:solidFill>
                <a:cs typeface="Arial"/>
              </a:rPr>
              <a:t>Can</a:t>
            </a:r>
            <a:r>
              <a:rPr sz="1600" spc="-4" dirty="0">
                <a:solidFill>
                  <a:srgbClr val="0C0C0C"/>
                </a:solidFill>
                <a:cs typeface="Arial"/>
              </a:rPr>
              <a:t> </a:t>
            </a:r>
            <a:r>
              <a:rPr sz="1600" spc="-8" dirty="0">
                <a:solidFill>
                  <a:srgbClr val="0C0C0C"/>
                </a:solidFill>
                <a:cs typeface="Arial"/>
              </a:rPr>
              <a:t>run</a:t>
            </a:r>
            <a:r>
              <a:rPr sz="1600" spc="4" dirty="0">
                <a:solidFill>
                  <a:srgbClr val="0C0C0C"/>
                </a:solidFill>
                <a:cs typeface="Arial"/>
              </a:rPr>
              <a:t> </a:t>
            </a:r>
            <a:r>
              <a:rPr sz="1600" spc="-8" dirty="0">
                <a:solidFill>
                  <a:srgbClr val="0C0C0C"/>
                </a:solidFill>
                <a:cs typeface="Arial"/>
              </a:rPr>
              <a:t>on</a:t>
            </a:r>
            <a:r>
              <a:rPr sz="1600" spc="-4" dirty="0">
                <a:solidFill>
                  <a:srgbClr val="0C0C0C"/>
                </a:solidFill>
                <a:cs typeface="Arial"/>
              </a:rPr>
              <a:t> c</a:t>
            </a:r>
            <a:r>
              <a:rPr sz="1600" spc="-8" dirty="0">
                <a:solidFill>
                  <a:srgbClr val="0C0C0C"/>
                </a:solidFill>
                <a:cs typeface="Arial"/>
              </a:rPr>
              <a:t>ell</a:t>
            </a:r>
            <a:r>
              <a:rPr sz="1600" dirty="0">
                <a:solidFill>
                  <a:srgbClr val="0C0C0C"/>
                </a:solidFill>
                <a:cs typeface="Arial"/>
              </a:rPr>
              <a:t> </a:t>
            </a:r>
            <a:r>
              <a:rPr sz="1600" spc="-8" dirty="0">
                <a:solidFill>
                  <a:srgbClr val="0C0C0C"/>
                </a:solidFill>
                <a:cs typeface="Arial"/>
              </a:rPr>
              <a:t>phone</a:t>
            </a:r>
            <a:r>
              <a:rPr sz="1600" spc="-4" dirty="0">
                <a:solidFill>
                  <a:srgbClr val="0C0C0C"/>
                </a:solidFill>
                <a:cs typeface="Arial"/>
              </a:rPr>
              <a:t>s, </a:t>
            </a:r>
            <a:r>
              <a:rPr sz="1600" spc="-8" dirty="0">
                <a:solidFill>
                  <a:srgbClr val="0C0C0C"/>
                </a:solidFill>
                <a:cs typeface="Arial"/>
              </a:rPr>
              <a:t>laptop</a:t>
            </a:r>
            <a:r>
              <a:rPr sz="1600" spc="-4" dirty="0">
                <a:solidFill>
                  <a:srgbClr val="0C0C0C"/>
                </a:solidFill>
                <a:cs typeface="Arial"/>
              </a:rPr>
              <a:t>s, </a:t>
            </a:r>
            <a:r>
              <a:rPr sz="1600" spc="-8" dirty="0">
                <a:solidFill>
                  <a:srgbClr val="0C0C0C"/>
                </a:solidFill>
                <a:cs typeface="Arial"/>
              </a:rPr>
              <a:t>super</a:t>
            </a:r>
            <a:r>
              <a:rPr sz="1600" spc="-4" dirty="0">
                <a:solidFill>
                  <a:srgbClr val="0C0C0C"/>
                </a:solidFill>
                <a:cs typeface="Arial"/>
              </a:rPr>
              <a:t> </a:t>
            </a:r>
            <a:r>
              <a:rPr sz="1600" spc="-8" dirty="0">
                <a:solidFill>
                  <a:srgbClr val="0C0C0C"/>
                </a:solidFill>
                <a:cs typeface="Arial"/>
              </a:rPr>
              <a:t>comput</a:t>
            </a:r>
            <a:r>
              <a:rPr sz="1600" dirty="0">
                <a:solidFill>
                  <a:srgbClr val="0C0C0C"/>
                </a:solidFill>
                <a:cs typeface="Arial"/>
              </a:rPr>
              <a:t>e</a:t>
            </a:r>
            <a:r>
              <a:rPr sz="1600" spc="-8" dirty="0">
                <a:solidFill>
                  <a:srgbClr val="0C0C0C"/>
                </a:solidFill>
                <a:cs typeface="Arial"/>
              </a:rPr>
              <a:t>rs</a:t>
            </a:r>
            <a:endParaRPr sz="1600" dirty="0">
              <a:cs typeface="Arial"/>
            </a:endParaRPr>
          </a:p>
          <a:p>
            <a:pPr marL="455283" indent="-171446">
              <a:spcBef>
                <a:spcPts val="165"/>
              </a:spcBef>
              <a:buClr>
                <a:srgbClr val="0C0C0C"/>
              </a:buClr>
              <a:buFont typeface="Arial"/>
              <a:buChar char="–"/>
              <a:tabLst>
                <a:tab pos="455283" algn="l"/>
              </a:tabLst>
            </a:pPr>
            <a:r>
              <a:rPr sz="1867" dirty="0">
                <a:solidFill>
                  <a:srgbClr val="0C0C0C"/>
                </a:solidFill>
                <a:cs typeface="Arial"/>
              </a:rPr>
              <a:t>Imp</a:t>
            </a:r>
            <a:r>
              <a:rPr sz="1867" spc="-8" dirty="0">
                <a:solidFill>
                  <a:srgbClr val="0C0C0C"/>
                </a:solidFill>
                <a:cs typeface="Arial"/>
              </a:rPr>
              <a:t>o</a:t>
            </a:r>
            <a:r>
              <a:rPr sz="1867" dirty="0">
                <a:solidFill>
                  <a:srgbClr val="0C0C0C"/>
                </a:solidFill>
                <a:cs typeface="Arial"/>
              </a:rPr>
              <a:t>rta</a:t>
            </a:r>
            <a:r>
              <a:rPr sz="1867" spc="-8" dirty="0">
                <a:solidFill>
                  <a:srgbClr val="0C0C0C"/>
                </a:solidFill>
                <a:cs typeface="Arial"/>
              </a:rPr>
              <a:t>n</a:t>
            </a:r>
            <a:r>
              <a:rPr sz="1867" dirty="0">
                <a:solidFill>
                  <a:srgbClr val="0C0C0C"/>
                </a:solidFill>
                <a:cs typeface="Arial"/>
              </a:rPr>
              <a:t>t:</a:t>
            </a:r>
            <a:r>
              <a:rPr sz="1867" spc="4" dirty="0">
                <a:solidFill>
                  <a:srgbClr val="0C0C0C"/>
                </a:solidFill>
                <a:cs typeface="Arial"/>
              </a:rPr>
              <a:t> </a:t>
            </a:r>
            <a:r>
              <a:rPr sz="1867" dirty="0">
                <a:solidFill>
                  <a:srgbClr val="0C0C0C"/>
                </a:solidFill>
                <a:cs typeface="Arial"/>
              </a:rPr>
              <a:t>No </a:t>
            </a:r>
            <a:r>
              <a:rPr sz="1867" spc="-8" dirty="0">
                <a:solidFill>
                  <a:srgbClr val="0C0C0C"/>
                </a:solidFill>
                <a:cs typeface="Arial"/>
              </a:rPr>
              <a:t>p</a:t>
            </a:r>
            <a:r>
              <a:rPr sz="1867" dirty="0">
                <a:solidFill>
                  <a:srgbClr val="0C0C0C"/>
                </a:solidFill>
                <a:cs typeface="Arial"/>
              </a:rPr>
              <a:t>erf</a:t>
            </a:r>
            <a:r>
              <a:rPr sz="1867" spc="-8" dirty="0">
                <a:solidFill>
                  <a:srgbClr val="0C0C0C"/>
                </a:solidFill>
                <a:cs typeface="Arial"/>
              </a:rPr>
              <a:t>o</a:t>
            </a:r>
            <a:r>
              <a:rPr sz="1867" dirty="0">
                <a:solidFill>
                  <a:srgbClr val="0C0C0C"/>
                </a:solidFill>
                <a:cs typeface="Arial"/>
              </a:rPr>
              <a:t>rm</a:t>
            </a:r>
            <a:r>
              <a:rPr sz="1867" spc="4" dirty="0">
                <a:solidFill>
                  <a:srgbClr val="0C0C0C"/>
                </a:solidFill>
                <a:cs typeface="Arial"/>
              </a:rPr>
              <a:t>a</a:t>
            </a:r>
            <a:r>
              <a:rPr sz="1867" dirty="0">
                <a:solidFill>
                  <a:srgbClr val="0C0C0C"/>
                </a:solidFill>
                <a:cs typeface="Arial"/>
              </a:rPr>
              <a:t>nce</a:t>
            </a:r>
            <a:r>
              <a:rPr sz="1867" spc="-8" dirty="0">
                <a:solidFill>
                  <a:srgbClr val="0C0C0C"/>
                </a:solidFill>
                <a:cs typeface="Arial"/>
              </a:rPr>
              <a:t> </a:t>
            </a:r>
            <a:r>
              <a:rPr sz="1867" spc="4" dirty="0">
                <a:solidFill>
                  <a:srgbClr val="0C0C0C"/>
                </a:solidFill>
                <a:cs typeface="Arial"/>
              </a:rPr>
              <a:t>p</a:t>
            </a:r>
            <a:r>
              <a:rPr sz="1867" dirty="0">
                <a:solidFill>
                  <a:srgbClr val="0C0C0C"/>
                </a:solidFill>
                <a:cs typeface="Arial"/>
              </a:rPr>
              <a:t>ort</a:t>
            </a:r>
            <a:r>
              <a:rPr sz="1867" spc="-8" dirty="0">
                <a:solidFill>
                  <a:srgbClr val="0C0C0C"/>
                </a:solidFill>
                <a:cs typeface="Arial"/>
              </a:rPr>
              <a:t>a</a:t>
            </a:r>
            <a:r>
              <a:rPr sz="1867" dirty="0">
                <a:solidFill>
                  <a:srgbClr val="0C0C0C"/>
                </a:solidFill>
                <a:cs typeface="Arial"/>
              </a:rPr>
              <a:t>bili</a:t>
            </a:r>
            <a:r>
              <a:rPr sz="1867" spc="8" dirty="0">
                <a:solidFill>
                  <a:srgbClr val="0C0C0C"/>
                </a:solidFill>
                <a:cs typeface="Arial"/>
              </a:rPr>
              <a:t>t</a:t>
            </a:r>
            <a:r>
              <a:rPr sz="1867" dirty="0">
                <a:solidFill>
                  <a:srgbClr val="0C0C0C"/>
                </a:solidFill>
                <a:cs typeface="Arial"/>
              </a:rPr>
              <a:t>y</a:t>
            </a:r>
            <a:endParaRPr sz="1867" dirty="0">
              <a:cs typeface="Arial"/>
            </a:endParaRPr>
          </a:p>
          <a:p>
            <a:pPr>
              <a:spcBef>
                <a:spcPts val="24"/>
              </a:spcBef>
              <a:buClr>
                <a:srgbClr val="0C0C0C"/>
              </a:buClr>
              <a:buFont typeface="Arial"/>
              <a:buChar char="–"/>
            </a:pPr>
            <a:endParaRPr sz="2400" dirty="0">
              <a:cs typeface="Times New Roman"/>
            </a:endParaRPr>
          </a:p>
          <a:p>
            <a:pPr marL="9525"/>
            <a:r>
              <a:rPr sz="2400" dirty="0">
                <a:solidFill>
                  <a:srgbClr val="0C0C0C"/>
                </a:solidFill>
                <a:cs typeface="Arial"/>
              </a:rPr>
              <a:t>Wide</a:t>
            </a:r>
            <a:r>
              <a:rPr sz="2400" spc="4" dirty="0">
                <a:solidFill>
                  <a:srgbClr val="0C0C0C"/>
                </a:solidFill>
                <a:cs typeface="Arial"/>
              </a:rPr>
              <a:t> </a:t>
            </a:r>
            <a:r>
              <a:rPr sz="2400" spc="-8" dirty="0">
                <a:solidFill>
                  <a:srgbClr val="0C0C0C"/>
                </a:solidFill>
                <a:cs typeface="Arial"/>
              </a:rPr>
              <a:t>mar</a:t>
            </a:r>
            <a:r>
              <a:rPr sz="2400" dirty="0">
                <a:solidFill>
                  <a:srgbClr val="0C0C0C"/>
                </a:solidFill>
                <a:cs typeface="Arial"/>
              </a:rPr>
              <a:t>k</a:t>
            </a:r>
            <a:r>
              <a:rPr sz="2400" spc="4" dirty="0">
                <a:solidFill>
                  <a:srgbClr val="0C0C0C"/>
                </a:solidFill>
                <a:cs typeface="Arial"/>
              </a:rPr>
              <a:t>e</a:t>
            </a:r>
            <a:r>
              <a:rPr sz="2400" dirty="0">
                <a:solidFill>
                  <a:srgbClr val="0C0C0C"/>
                </a:solidFill>
                <a:cs typeface="Arial"/>
              </a:rPr>
              <a:t>t</a:t>
            </a:r>
            <a:r>
              <a:rPr sz="2400" spc="-8" dirty="0">
                <a:solidFill>
                  <a:srgbClr val="0C0C0C"/>
                </a:solidFill>
                <a:cs typeface="Arial"/>
              </a:rPr>
              <a:t> </a:t>
            </a:r>
            <a:r>
              <a:rPr sz="2400" dirty="0">
                <a:solidFill>
                  <a:srgbClr val="0C0C0C"/>
                </a:solidFill>
                <a:cs typeface="Arial"/>
              </a:rPr>
              <a:t>ado</a:t>
            </a:r>
            <a:r>
              <a:rPr sz="2400" spc="4" dirty="0">
                <a:solidFill>
                  <a:srgbClr val="0C0C0C"/>
                </a:solidFill>
                <a:cs typeface="Arial"/>
              </a:rPr>
              <a:t>p</a:t>
            </a:r>
            <a:r>
              <a:rPr sz="2400" dirty="0">
                <a:solidFill>
                  <a:srgbClr val="0C0C0C"/>
                </a:solidFill>
                <a:cs typeface="Arial"/>
              </a:rPr>
              <a:t>tion</a:t>
            </a:r>
            <a:endParaRPr sz="2400" dirty="0">
              <a:cs typeface="Arial"/>
            </a:endParaRPr>
          </a:p>
          <a:p>
            <a:pPr marL="455283" indent="-171446">
              <a:spcBef>
                <a:spcPts val="159"/>
              </a:spcBef>
              <a:buClr>
                <a:srgbClr val="0C0C0C"/>
              </a:buClr>
              <a:buFont typeface="Arial"/>
              <a:buChar char="–"/>
              <a:tabLst>
                <a:tab pos="455283" algn="l"/>
              </a:tabLst>
            </a:pPr>
            <a:r>
              <a:rPr sz="1867" dirty="0">
                <a:solidFill>
                  <a:srgbClr val="0C0C0C"/>
                </a:solidFill>
                <a:cs typeface="Arial"/>
              </a:rPr>
              <a:t>S</a:t>
            </a:r>
            <a:r>
              <a:rPr sz="1867" spc="-8" dirty="0">
                <a:solidFill>
                  <a:srgbClr val="0C0C0C"/>
                </a:solidFill>
                <a:cs typeface="Arial"/>
              </a:rPr>
              <a:t>u</a:t>
            </a:r>
            <a:r>
              <a:rPr sz="1867" dirty="0">
                <a:solidFill>
                  <a:srgbClr val="0C0C0C"/>
                </a:solidFill>
                <a:cs typeface="Arial"/>
              </a:rPr>
              <a:t>pport im</a:t>
            </a:r>
            <a:r>
              <a:rPr sz="1867" spc="-8" dirty="0">
                <a:solidFill>
                  <a:srgbClr val="0C0C0C"/>
                </a:solidFill>
                <a:cs typeface="Arial"/>
              </a:rPr>
              <a:t>p</a:t>
            </a:r>
            <a:r>
              <a:rPr sz="1867" spc="4" dirty="0">
                <a:solidFill>
                  <a:srgbClr val="0C0C0C"/>
                </a:solidFill>
                <a:cs typeface="Arial"/>
              </a:rPr>
              <a:t>le</a:t>
            </a:r>
            <a:r>
              <a:rPr sz="1867" dirty="0">
                <a:solidFill>
                  <a:srgbClr val="0C0C0C"/>
                </a:solidFill>
                <a:cs typeface="Arial"/>
              </a:rPr>
              <a:t>me</a:t>
            </a:r>
            <a:r>
              <a:rPr sz="1867" spc="-8" dirty="0">
                <a:solidFill>
                  <a:srgbClr val="0C0C0C"/>
                </a:solidFill>
                <a:cs typeface="Arial"/>
              </a:rPr>
              <a:t>n</a:t>
            </a:r>
            <a:r>
              <a:rPr sz="1867" dirty="0">
                <a:solidFill>
                  <a:srgbClr val="0C0C0C"/>
                </a:solidFill>
                <a:cs typeface="Arial"/>
              </a:rPr>
              <a:t>ted</a:t>
            </a:r>
            <a:r>
              <a:rPr sz="1867" spc="-8" dirty="0">
                <a:solidFill>
                  <a:srgbClr val="0C0C0C"/>
                </a:solidFill>
                <a:cs typeface="Arial"/>
              </a:rPr>
              <a:t> </a:t>
            </a:r>
            <a:r>
              <a:rPr sz="1867" spc="4" dirty="0">
                <a:solidFill>
                  <a:srgbClr val="0C0C0C"/>
                </a:solidFill>
                <a:cs typeface="Arial"/>
              </a:rPr>
              <a:t>b</a:t>
            </a:r>
            <a:r>
              <a:rPr sz="1867" dirty="0">
                <a:solidFill>
                  <a:srgbClr val="0C0C0C"/>
                </a:solidFill>
                <a:cs typeface="Arial"/>
              </a:rPr>
              <a:t>y</a:t>
            </a:r>
            <a:endParaRPr sz="1867" dirty="0">
              <a:cs typeface="Arial"/>
            </a:endParaRPr>
          </a:p>
          <a:p>
            <a:pPr marL="832465" lvl="1" indent="-171446">
              <a:spcBef>
                <a:spcPts val="165"/>
              </a:spcBef>
              <a:buClr>
                <a:srgbClr val="0C0C0C"/>
              </a:buClr>
              <a:buSzPct val="93750"/>
              <a:buFont typeface="Symbol"/>
              <a:buChar char=""/>
              <a:tabLst>
                <a:tab pos="832941" algn="l"/>
              </a:tabLst>
            </a:pPr>
            <a:r>
              <a:rPr sz="1600" spc="-8" dirty="0">
                <a:solidFill>
                  <a:srgbClr val="0C0C0C"/>
                </a:solidFill>
                <a:cs typeface="Arial"/>
              </a:rPr>
              <a:t>App</a:t>
            </a:r>
            <a:r>
              <a:rPr sz="1600" dirty="0">
                <a:solidFill>
                  <a:srgbClr val="0C0C0C"/>
                </a:solidFill>
                <a:cs typeface="Arial"/>
              </a:rPr>
              <a:t>l</a:t>
            </a:r>
            <a:r>
              <a:rPr sz="1600" spc="-8" dirty="0">
                <a:solidFill>
                  <a:srgbClr val="0C0C0C"/>
                </a:solidFill>
                <a:cs typeface="Arial"/>
              </a:rPr>
              <a:t>e,</a:t>
            </a:r>
            <a:r>
              <a:rPr sz="1600" spc="-4" dirty="0">
                <a:solidFill>
                  <a:srgbClr val="0C0C0C"/>
                </a:solidFill>
                <a:cs typeface="Arial"/>
              </a:rPr>
              <a:t> </a:t>
            </a:r>
            <a:r>
              <a:rPr sz="1600" spc="-11" dirty="0">
                <a:solidFill>
                  <a:srgbClr val="0C0C0C"/>
                </a:solidFill>
                <a:cs typeface="Arial"/>
              </a:rPr>
              <a:t>A</a:t>
            </a:r>
            <a:r>
              <a:rPr sz="1600" spc="-8" dirty="0">
                <a:solidFill>
                  <a:srgbClr val="0C0C0C"/>
                </a:solidFill>
                <a:cs typeface="Arial"/>
              </a:rPr>
              <a:t>MD,</a:t>
            </a:r>
            <a:r>
              <a:rPr sz="1600" spc="-4" dirty="0">
                <a:solidFill>
                  <a:srgbClr val="0C0C0C"/>
                </a:solidFill>
                <a:cs typeface="Arial"/>
              </a:rPr>
              <a:t> </a:t>
            </a:r>
            <a:r>
              <a:rPr sz="1600" spc="-11" dirty="0">
                <a:solidFill>
                  <a:srgbClr val="0C0C0C"/>
                </a:solidFill>
                <a:cs typeface="Arial"/>
              </a:rPr>
              <a:t>X</a:t>
            </a:r>
            <a:r>
              <a:rPr sz="1600" dirty="0">
                <a:solidFill>
                  <a:srgbClr val="0C0C0C"/>
                </a:solidFill>
                <a:cs typeface="Arial"/>
              </a:rPr>
              <a:t>i</a:t>
            </a:r>
            <a:r>
              <a:rPr sz="1600" spc="-4" dirty="0">
                <a:solidFill>
                  <a:srgbClr val="0C0C0C"/>
                </a:solidFill>
                <a:cs typeface="Arial"/>
              </a:rPr>
              <a:t>l</a:t>
            </a:r>
            <a:r>
              <a:rPr sz="1600" spc="-11" dirty="0">
                <a:solidFill>
                  <a:srgbClr val="0C0C0C"/>
                </a:solidFill>
                <a:cs typeface="Arial"/>
              </a:rPr>
              <a:t>i</a:t>
            </a:r>
            <a:r>
              <a:rPr sz="1600" spc="-8" dirty="0">
                <a:solidFill>
                  <a:srgbClr val="0C0C0C"/>
                </a:solidFill>
                <a:cs typeface="Arial"/>
              </a:rPr>
              <a:t>n</a:t>
            </a:r>
            <a:r>
              <a:rPr sz="1600" spc="-11" dirty="0">
                <a:solidFill>
                  <a:srgbClr val="0C0C0C"/>
                </a:solidFill>
                <a:cs typeface="Arial"/>
              </a:rPr>
              <a:t>x</a:t>
            </a:r>
            <a:r>
              <a:rPr sz="1600" spc="-4" dirty="0">
                <a:solidFill>
                  <a:srgbClr val="0C0C0C"/>
                </a:solidFill>
                <a:cs typeface="Arial"/>
              </a:rPr>
              <a:t>, </a:t>
            </a:r>
            <a:r>
              <a:rPr sz="1600" spc="-8" dirty="0">
                <a:solidFill>
                  <a:srgbClr val="0C0C0C"/>
                </a:solidFill>
                <a:cs typeface="Arial"/>
              </a:rPr>
              <a:t>Inte</a:t>
            </a:r>
            <a:r>
              <a:rPr sz="1600" dirty="0">
                <a:solidFill>
                  <a:srgbClr val="0C0C0C"/>
                </a:solidFill>
                <a:cs typeface="Arial"/>
              </a:rPr>
              <a:t>l</a:t>
            </a:r>
            <a:r>
              <a:rPr sz="1600" spc="-4" dirty="0">
                <a:solidFill>
                  <a:srgbClr val="0C0C0C"/>
                </a:solidFill>
                <a:cs typeface="Arial"/>
              </a:rPr>
              <a:t>, </a:t>
            </a:r>
            <a:r>
              <a:rPr sz="1600" spc="-8" dirty="0">
                <a:solidFill>
                  <a:srgbClr val="0C0C0C"/>
                </a:solidFill>
                <a:cs typeface="Arial"/>
              </a:rPr>
              <a:t>ARM,</a:t>
            </a:r>
            <a:r>
              <a:rPr sz="1600" spc="8" dirty="0">
                <a:solidFill>
                  <a:srgbClr val="0C0C0C"/>
                </a:solidFill>
                <a:cs typeface="Arial"/>
              </a:rPr>
              <a:t> </a:t>
            </a:r>
            <a:r>
              <a:rPr sz="1600" spc="-8" dirty="0">
                <a:solidFill>
                  <a:srgbClr val="0C0C0C"/>
                </a:solidFill>
                <a:cs typeface="Arial"/>
              </a:rPr>
              <a:t>Nvidia,</a:t>
            </a:r>
            <a:r>
              <a:rPr sz="1600" spc="11" dirty="0">
                <a:solidFill>
                  <a:srgbClr val="0C0C0C"/>
                </a:solidFill>
                <a:cs typeface="Arial"/>
              </a:rPr>
              <a:t> </a:t>
            </a:r>
            <a:r>
              <a:rPr sz="1600" spc="-19" dirty="0">
                <a:solidFill>
                  <a:srgbClr val="0C0C0C"/>
                </a:solidFill>
                <a:cs typeface="Arial"/>
              </a:rPr>
              <a:t>Q</a:t>
            </a:r>
            <a:r>
              <a:rPr sz="1600" spc="-8" dirty="0">
                <a:solidFill>
                  <a:srgbClr val="0C0C0C"/>
                </a:solidFill>
                <a:cs typeface="Arial"/>
              </a:rPr>
              <a:t>ualcomm,</a:t>
            </a:r>
            <a:r>
              <a:rPr sz="1600" spc="-4" dirty="0">
                <a:solidFill>
                  <a:srgbClr val="0C0C0C"/>
                </a:solidFill>
                <a:cs typeface="Arial"/>
              </a:rPr>
              <a:t> </a:t>
            </a:r>
            <a:r>
              <a:rPr sz="1600" spc="-8" dirty="0">
                <a:solidFill>
                  <a:srgbClr val="0C0C0C"/>
                </a:solidFill>
                <a:cs typeface="Arial"/>
              </a:rPr>
              <a:t>et</a:t>
            </a:r>
            <a:r>
              <a:rPr sz="1600" spc="-4" dirty="0">
                <a:solidFill>
                  <a:srgbClr val="0C0C0C"/>
                </a:solidFill>
                <a:cs typeface="Arial"/>
              </a:rPr>
              <a:t>c.</a:t>
            </a:r>
            <a:endParaRPr sz="1600" dirty="0">
              <a:cs typeface="Arial"/>
            </a:endParaRPr>
          </a:p>
          <a:p>
            <a:pPr marL="455283" indent="-171446">
              <a:spcBef>
                <a:spcPts val="165"/>
              </a:spcBef>
              <a:buClr>
                <a:srgbClr val="0C0C0C"/>
              </a:buClr>
              <a:buFont typeface="Arial"/>
              <a:buChar char="–"/>
              <a:tabLst>
                <a:tab pos="455283" algn="l"/>
              </a:tabLst>
            </a:pPr>
            <a:r>
              <a:rPr sz="1867" dirty="0">
                <a:solidFill>
                  <a:srgbClr val="0C0C0C"/>
                </a:solidFill>
                <a:cs typeface="Arial"/>
              </a:rPr>
              <a:t>Many</a:t>
            </a:r>
            <a:r>
              <a:rPr sz="1867" spc="-8" dirty="0">
                <a:solidFill>
                  <a:srgbClr val="0C0C0C"/>
                </a:solidFill>
                <a:cs typeface="Arial"/>
              </a:rPr>
              <a:t> </a:t>
            </a:r>
            <a:r>
              <a:rPr sz="1867" dirty="0">
                <a:solidFill>
                  <a:srgbClr val="0C0C0C"/>
                </a:solidFill>
                <a:cs typeface="Arial"/>
              </a:rPr>
              <a:t>com</a:t>
            </a:r>
            <a:r>
              <a:rPr sz="1867" spc="4" dirty="0">
                <a:solidFill>
                  <a:srgbClr val="0C0C0C"/>
                </a:solidFill>
                <a:cs typeface="Arial"/>
              </a:rPr>
              <a:t>p</a:t>
            </a:r>
            <a:r>
              <a:rPr sz="1867" dirty="0">
                <a:solidFill>
                  <a:srgbClr val="0C0C0C"/>
                </a:solidFill>
                <a:cs typeface="Arial"/>
              </a:rPr>
              <a:t>an</a:t>
            </a:r>
            <a:r>
              <a:rPr sz="1867" spc="4" dirty="0">
                <a:solidFill>
                  <a:srgbClr val="0C0C0C"/>
                </a:solidFill>
                <a:cs typeface="Arial"/>
              </a:rPr>
              <a:t>i</a:t>
            </a:r>
            <a:r>
              <a:rPr sz="1867" dirty="0">
                <a:solidFill>
                  <a:srgbClr val="0C0C0C"/>
                </a:solidFill>
                <a:cs typeface="Arial"/>
              </a:rPr>
              <a:t>es </a:t>
            </a:r>
            <a:r>
              <a:rPr sz="1867" spc="-8" dirty="0">
                <a:solidFill>
                  <a:srgbClr val="0C0C0C"/>
                </a:solidFill>
                <a:cs typeface="Arial"/>
              </a:rPr>
              <a:t>d</a:t>
            </a:r>
            <a:r>
              <a:rPr sz="1867" dirty="0">
                <a:solidFill>
                  <a:srgbClr val="0C0C0C"/>
                </a:solidFill>
                <a:cs typeface="Arial"/>
              </a:rPr>
              <a:t>evelop</a:t>
            </a:r>
            <a:r>
              <a:rPr sz="1867" spc="-8" dirty="0">
                <a:solidFill>
                  <a:srgbClr val="0C0C0C"/>
                </a:solidFill>
                <a:cs typeface="Arial"/>
              </a:rPr>
              <a:t>i</a:t>
            </a:r>
            <a:r>
              <a:rPr sz="1867" spc="4" dirty="0">
                <a:solidFill>
                  <a:srgbClr val="0C0C0C"/>
                </a:solidFill>
                <a:cs typeface="Arial"/>
              </a:rPr>
              <a:t>n</a:t>
            </a:r>
            <a:r>
              <a:rPr sz="1867" dirty="0">
                <a:solidFill>
                  <a:srgbClr val="0C0C0C"/>
                </a:solidFill>
                <a:cs typeface="Arial"/>
              </a:rPr>
              <a:t>g </a:t>
            </a:r>
            <a:r>
              <a:rPr sz="1867" spc="-8" dirty="0">
                <a:solidFill>
                  <a:srgbClr val="0C0C0C"/>
                </a:solidFill>
                <a:cs typeface="Arial"/>
              </a:rPr>
              <a:t>a</a:t>
            </a:r>
            <a:r>
              <a:rPr sz="1867" dirty="0">
                <a:solidFill>
                  <a:srgbClr val="0C0C0C"/>
                </a:solidFill>
                <a:cs typeface="Arial"/>
              </a:rPr>
              <a:t>pplic</a:t>
            </a:r>
            <a:r>
              <a:rPr sz="1867" spc="-8" dirty="0">
                <a:solidFill>
                  <a:srgbClr val="0C0C0C"/>
                </a:solidFill>
                <a:cs typeface="Arial"/>
              </a:rPr>
              <a:t>a</a:t>
            </a:r>
            <a:r>
              <a:rPr sz="1867" dirty="0">
                <a:solidFill>
                  <a:srgbClr val="0C0C0C"/>
                </a:solidFill>
                <a:cs typeface="Arial"/>
              </a:rPr>
              <a:t>t</a:t>
            </a:r>
            <a:r>
              <a:rPr sz="1867" spc="8" dirty="0">
                <a:solidFill>
                  <a:srgbClr val="0C0C0C"/>
                </a:solidFill>
                <a:cs typeface="Arial"/>
              </a:rPr>
              <a:t>i</a:t>
            </a:r>
            <a:r>
              <a:rPr sz="1867" dirty="0">
                <a:solidFill>
                  <a:srgbClr val="0C0C0C"/>
                </a:solidFill>
                <a:cs typeface="Arial"/>
              </a:rPr>
              <a:t>o</a:t>
            </a:r>
            <a:r>
              <a:rPr sz="1867" spc="-8" dirty="0">
                <a:solidFill>
                  <a:srgbClr val="0C0C0C"/>
                </a:solidFill>
                <a:cs typeface="Arial"/>
              </a:rPr>
              <a:t>n</a:t>
            </a:r>
            <a:r>
              <a:rPr sz="1867" dirty="0">
                <a:solidFill>
                  <a:srgbClr val="0C0C0C"/>
                </a:solidFill>
                <a:cs typeface="Arial"/>
              </a:rPr>
              <a:t>s</a:t>
            </a:r>
            <a:endParaRPr sz="1867" dirty="0">
              <a:cs typeface="Arial"/>
            </a:endParaRPr>
          </a:p>
          <a:p>
            <a:pPr marL="832465" lvl="1" indent="-171446">
              <a:spcBef>
                <a:spcPts val="165"/>
              </a:spcBef>
              <a:buClr>
                <a:srgbClr val="0C0C0C"/>
              </a:buClr>
              <a:buSzPct val="93750"/>
              <a:buFont typeface="Symbol"/>
              <a:buChar char=""/>
              <a:tabLst>
                <a:tab pos="832941" algn="l"/>
              </a:tabLst>
            </a:pPr>
            <a:r>
              <a:rPr sz="1600" spc="-8" dirty="0">
                <a:solidFill>
                  <a:srgbClr val="0C0C0C"/>
                </a:solidFill>
                <a:cs typeface="Arial"/>
              </a:rPr>
              <a:t>Image, video,</a:t>
            </a:r>
            <a:r>
              <a:rPr sz="1600" spc="-4" dirty="0">
                <a:solidFill>
                  <a:srgbClr val="0C0C0C"/>
                </a:solidFill>
                <a:cs typeface="Arial"/>
              </a:rPr>
              <a:t> </a:t>
            </a:r>
            <a:r>
              <a:rPr sz="1600" spc="-8" dirty="0">
                <a:solidFill>
                  <a:srgbClr val="0C0C0C"/>
                </a:solidFill>
                <a:cs typeface="Arial"/>
              </a:rPr>
              <a:t>a</a:t>
            </a:r>
            <a:r>
              <a:rPr sz="1600" dirty="0">
                <a:solidFill>
                  <a:srgbClr val="0C0C0C"/>
                </a:solidFill>
                <a:cs typeface="Arial"/>
              </a:rPr>
              <a:t>u</a:t>
            </a:r>
            <a:r>
              <a:rPr sz="1600" spc="-8" dirty="0">
                <a:solidFill>
                  <a:srgbClr val="0C0C0C"/>
                </a:solidFill>
                <a:cs typeface="Arial"/>
              </a:rPr>
              <a:t>dio</a:t>
            </a:r>
            <a:r>
              <a:rPr sz="1600" spc="-4" dirty="0">
                <a:solidFill>
                  <a:srgbClr val="0C0C0C"/>
                </a:solidFill>
                <a:cs typeface="Arial"/>
              </a:rPr>
              <a:t> </a:t>
            </a:r>
            <a:r>
              <a:rPr sz="1600" spc="-8" dirty="0">
                <a:solidFill>
                  <a:srgbClr val="0C0C0C"/>
                </a:solidFill>
                <a:cs typeface="Arial"/>
              </a:rPr>
              <a:t>processing,</a:t>
            </a:r>
            <a:r>
              <a:rPr sz="1600" spc="-4" dirty="0">
                <a:solidFill>
                  <a:srgbClr val="0C0C0C"/>
                </a:solidFill>
                <a:cs typeface="Arial"/>
              </a:rPr>
              <a:t> s</a:t>
            </a:r>
            <a:r>
              <a:rPr sz="1600" spc="-8" dirty="0">
                <a:solidFill>
                  <a:srgbClr val="0C0C0C"/>
                </a:solidFill>
                <a:cs typeface="Arial"/>
              </a:rPr>
              <a:t>cient</a:t>
            </a:r>
            <a:r>
              <a:rPr sz="1600" dirty="0">
                <a:solidFill>
                  <a:srgbClr val="0C0C0C"/>
                </a:solidFill>
                <a:cs typeface="Arial"/>
              </a:rPr>
              <a:t>i</a:t>
            </a:r>
            <a:r>
              <a:rPr sz="1600" spc="-8" dirty="0">
                <a:solidFill>
                  <a:srgbClr val="0C0C0C"/>
                </a:solidFill>
                <a:cs typeface="Arial"/>
              </a:rPr>
              <a:t>fic calcula</a:t>
            </a:r>
            <a:r>
              <a:rPr sz="1600" spc="-15" dirty="0">
                <a:solidFill>
                  <a:srgbClr val="0C0C0C"/>
                </a:solidFill>
                <a:cs typeface="Arial"/>
              </a:rPr>
              <a:t>t</a:t>
            </a:r>
            <a:r>
              <a:rPr sz="1600" spc="-11" dirty="0">
                <a:solidFill>
                  <a:srgbClr val="0C0C0C"/>
                </a:solidFill>
                <a:cs typeface="Arial"/>
              </a:rPr>
              <a:t>i</a:t>
            </a:r>
            <a:r>
              <a:rPr sz="1600" spc="-8" dirty="0">
                <a:solidFill>
                  <a:srgbClr val="0C0C0C"/>
                </a:solidFill>
                <a:cs typeface="Arial"/>
              </a:rPr>
              <a:t>on</a:t>
            </a:r>
            <a:r>
              <a:rPr sz="1600" spc="-4" dirty="0">
                <a:solidFill>
                  <a:srgbClr val="0C0C0C"/>
                </a:solidFill>
                <a:cs typeface="Arial"/>
              </a:rPr>
              <a:t>s, </a:t>
            </a:r>
            <a:r>
              <a:rPr sz="1600" spc="-11" dirty="0">
                <a:solidFill>
                  <a:srgbClr val="0C0C0C"/>
                </a:solidFill>
                <a:cs typeface="Arial"/>
              </a:rPr>
              <a:t>med</a:t>
            </a:r>
            <a:r>
              <a:rPr sz="1600" dirty="0">
                <a:solidFill>
                  <a:srgbClr val="0C0C0C"/>
                </a:solidFill>
                <a:cs typeface="Arial"/>
              </a:rPr>
              <a:t>i</a:t>
            </a:r>
            <a:r>
              <a:rPr sz="1600" spc="-8" dirty="0">
                <a:solidFill>
                  <a:srgbClr val="0C0C0C"/>
                </a:solidFill>
                <a:cs typeface="Arial"/>
              </a:rPr>
              <a:t>cal</a:t>
            </a:r>
            <a:r>
              <a:rPr sz="1600" dirty="0">
                <a:solidFill>
                  <a:srgbClr val="0C0C0C"/>
                </a:solidFill>
                <a:cs typeface="Arial"/>
              </a:rPr>
              <a:t> </a:t>
            </a:r>
            <a:r>
              <a:rPr sz="1600" spc="-8" dirty="0">
                <a:solidFill>
                  <a:srgbClr val="0C0C0C"/>
                </a:solidFill>
                <a:cs typeface="Arial"/>
              </a:rPr>
              <a:t>im</a:t>
            </a:r>
            <a:r>
              <a:rPr sz="1600" spc="-15" dirty="0">
                <a:solidFill>
                  <a:srgbClr val="0C0C0C"/>
                </a:solidFill>
                <a:cs typeface="Arial"/>
              </a:rPr>
              <a:t>a</a:t>
            </a:r>
            <a:r>
              <a:rPr sz="1600" spc="-8" dirty="0">
                <a:solidFill>
                  <a:srgbClr val="0C0C0C"/>
                </a:solidFill>
                <a:cs typeface="Arial"/>
              </a:rPr>
              <a:t>ging,</a:t>
            </a:r>
            <a:r>
              <a:rPr sz="1600" spc="-4" dirty="0">
                <a:solidFill>
                  <a:srgbClr val="0C0C0C"/>
                </a:solidFill>
                <a:cs typeface="Arial"/>
              </a:rPr>
              <a:t> </a:t>
            </a:r>
            <a:r>
              <a:rPr sz="1600" spc="-8" dirty="0">
                <a:solidFill>
                  <a:srgbClr val="0C0C0C"/>
                </a:solidFill>
                <a:cs typeface="Arial"/>
              </a:rPr>
              <a:t>and</a:t>
            </a:r>
            <a:r>
              <a:rPr sz="1600" spc="-4" dirty="0">
                <a:solidFill>
                  <a:srgbClr val="0C0C0C"/>
                </a:solidFill>
                <a:cs typeface="Arial"/>
              </a:rPr>
              <a:t> </a:t>
            </a:r>
            <a:r>
              <a:rPr sz="1600" spc="-11" dirty="0">
                <a:solidFill>
                  <a:srgbClr val="0C0C0C"/>
                </a:solidFill>
                <a:cs typeface="Arial"/>
              </a:rPr>
              <a:t>mo</a:t>
            </a:r>
            <a:r>
              <a:rPr sz="1600" spc="-4" dirty="0">
                <a:solidFill>
                  <a:srgbClr val="0C0C0C"/>
                </a:solidFill>
                <a:cs typeface="Arial"/>
              </a:rPr>
              <a:t>r</a:t>
            </a:r>
            <a:r>
              <a:rPr sz="1600" spc="-8" dirty="0">
                <a:solidFill>
                  <a:srgbClr val="0C0C0C"/>
                </a:solidFill>
                <a:cs typeface="Arial"/>
              </a:rPr>
              <a:t>e</a:t>
            </a:r>
            <a:endParaRPr sz="1600" dirty="0">
              <a:cs typeface="Arial"/>
            </a:endParaRPr>
          </a:p>
        </p:txBody>
      </p:sp>
      <p:sp>
        <p:nvSpPr>
          <p:cNvPr id="3" name="object 3"/>
          <p:cNvSpPr/>
          <p:nvPr/>
        </p:nvSpPr>
        <p:spPr>
          <a:xfrm>
            <a:off x="8548157" y="2222844"/>
            <a:ext cx="2477348" cy="2412312"/>
          </a:xfrm>
          <a:prstGeom prst="rect">
            <a:avLst/>
          </a:prstGeom>
          <a:blipFill>
            <a:blip r:embed="rId3" cstate="print"/>
            <a:stretch>
              <a:fillRect/>
            </a:stretch>
          </a:blipFill>
        </p:spPr>
        <p:txBody>
          <a:bodyPr wrap="square" lIns="0" tIns="0" rIns="0" bIns="0" rtlCol="0"/>
          <a:lstStyle/>
          <a:p>
            <a:endParaRPr sz="1351"/>
          </a:p>
        </p:txBody>
      </p:sp>
      <p:sp>
        <p:nvSpPr>
          <p:cNvPr id="4" name="object 4"/>
          <p:cNvSpPr txBox="1">
            <a:spLocks noGrp="1"/>
          </p:cNvSpPr>
          <p:nvPr>
            <p:ph type="title"/>
          </p:nvPr>
        </p:nvSpPr>
        <p:spPr>
          <a:xfrm>
            <a:off x="528321" y="530072"/>
            <a:ext cx="10819232"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5" name="object 5"/>
          <p:cNvSpPr/>
          <p:nvPr/>
        </p:nvSpPr>
        <p:spPr>
          <a:xfrm>
            <a:off x="1524001" y="1032033"/>
            <a:ext cx="9049"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351"/>
          </a:p>
        </p:txBody>
      </p:sp>
      <p:sp>
        <p:nvSpPr>
          <p:cNvPr id="6" name="object 6"/>
          <p:cNvSpPr txBox="1"/>
          <p:nvPr/>
        </p:nvSpPr>
        <p:spPr>
          <a:xfrm>
            <a:off x="1514475" y="1095110"/>
            <a:ext cx="26671" cy="40909"/>
          </a:xfrm>
          <a:prstGeom prst="rect">
            <a:avLst/>
          </a:prstGeom>
        </p:spPr>
        <p:txBody>
          <a:bodyPr vert="horz" wrap="square" lIns="0" tIns="0" rIns="0" bIns="0" rtlCol="0">
            <a:spAutoFit/>
          </a:bodyPr>
          <a:lstStyle/>
          <a:p>
            <a:pPr algn="ctr">
              <a:lnSpc>
                <a:spcPct val="100000"/>
              </a:lnSpc>
            </a:pPr>
            <a:r>
              <a:rPr sz="133" i="1" spc="-11" dirty="0">
                <a:solidFill>
                  <a:srgbClr val="F01212"/>
                </a:solidFill>
                <a:latin typeface="Arial"/>
                <a:cs typeface="Arial"/>
              </a:rPr>
              <a:t>1</a:t>
            </a:r>
            <a:r>
              <a:rPr sz="133" i="1" spc="-4" dirty="0">
                <a:solidFill>
                  <a:srgbClr val="F01212"/>
                </a:solidFill>
                <a:latin typeface="Arial"/>
                <a:cs typeface="Arial"/>
              </a:rPr>
              <a:t>-</a:t>
            </a:r>
            <a:endParaRPr sz="133">
              <a:latin typeface="Arial"/>
              <a:cs typeface="Arial"/>
            </a:endParaRPr>
          </a:p>
          <a:p>
            <a:pPr algn="ctr">
              <a:lnSpc>
                <a:spcPct val="100000"/>
              </a:lnSpc>
            </a:pPr>
            <a:r>
              <a:rPr sz="133" i="1" spc="-4" dirty="0">
                <a:solidFill>
                  <a:srgbClr val="F01212"/>
                </a:solidFill>
                <a:latin typeface="Arial"/>
                <a:cs typeface="Arial"/>
              </a:rPr>
              <a:t>9</a:t>
            </a:r>
            <a:endParaRPr sz="133">
              <a:latin typeface="Arial"/>
              <a:cs typeface="Arial"/>
            </a:endParaRPr>
          </a:p>
        </p:txBody>
      </p:sp>
      <p:sp>
        <p:nvSpPr>
          <p:cNvPr id="10" name="object 10"/>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1" name="Footer Placeholder 3">
            <a:extLst>
              <a:ext uri="{FF2B5EF4-FFF2-40B4-BE49-F238E27FC236}">
                <a16:creationId xmlns:a16="http://schemas.microsoft.com/office/drawing/2014/main" id="{2B08FF15-374A-4DAD-BE5C-C22DF686FEA8}"/>
              </a:ext>
            </a:extLst>
          </p:cNvPr>
          <p:cNvSpPr>
            <a:spLocks noGrp="1"/>
          </p:cNvSpPr>
          <p:nvPr>
            <p:ph type="ftr" sz="quarter" idx="11"/>
          </p:nvPr>
        </p:nvSpPr>
        <p:spPr>
          <a:xfrm>
            <a:off x="4038600" y="6421390"/>
            <a:ext cx="4114800" cy="365125"/>
          </a:xfrm>
        </p:spPr>
        <p:txBody>
          <a:bodyPr/>
          <a:lstStyle/>
          <a:p>
            <a:r>
              <a:rPr lang="en-US"/>
              <a:t>© Copyright 2020 Adiuvo Engineering &amp; Training, Ltd.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3292" y="1524947"/>
            <a:ext cx="9036951" cy="2348117"/>
          </a:xfrm>
          <a:prstGeom prst="rect">
            <a:avLst/>
          </a:prstGeom>
          <a:blipFill>
            <a:blip r:embed="rId3" cstate="print"/>
            <a:stretch>
              <a:fillRect/>
            </a:stretch>
          </a:blipFill>
        </p:spPr>
        <p:txBody>
          <a:bodyPr wrap="square" lIns="0" tIns="0" rIns="0" bIns="0" rtlCol="0"/>
          <a:lstStyle/>
          <a:p>
            <a:endParaRPr sz="1351"/>
          </a:p>
        </p:txBody>
      </p:sp>
      <p:sp>
        <p:nvSpPr>
          <p:cNvPr id="3" name="object 3"/>
          <p:cNvSpPr txBox="1"/>
          <p:nvPr/>
        </p:nvSpPr>
        <p:spPr>
          <a:xfrm>
            <a:off x="1697285" y="3996420"/>
            <a:ext cx="7936864" cy="2236574"/>
          </a:xfrm>
          <a:prstGeom prst="rect">
            <a:avLst/>
          </a:prstGeom>
        </p:spPr>
        <p:txBody>
          <a:bodyPr vert="horz" wrap="square" lIns="0" tIns="0" rIns="0" bIns="0" rtlCol="0">
            <a:spAutoFit/>
          </a:bodyPr>
          <a:lstStyle/>
          <a:p>
            <a:pPr marR="2599307"/>
            <a:r>
              <a:rPr sz="3733" dirty="0">
                <a:solidFill>
                  <a:schemeClr val="accent2"/>
                </a:solidFill>
                <a:cs typeface="Arial"/>
              </a:rPr>
              <a:t>Pla</a:t>
            </a:r>
            <a:r>
              <a:rPr sz="3733" spc="-8" dirty="0">
                <a:solidFill>
                  <a:schemeClr val="accent2"/>
                </a:solidFill>
                <a:cs typeface="Arial"/>
              </a:rPr>
              <a:t>t</a:t>
            </a:r>
            <a:r>
              <a:rPr sz="3733" dirty="0">
                <a:solidFill>
                  <a:schemeClr val="accent2"/>
                </a:solidFill>
                <a:cs typeface="Arial"/>
              </a:rPr>
              <a:t>form </a:t>
            </a:r>
            <a:r>
              <a:rPr sz="3733" spc="-8" dirty="0">
                <a:solidFill>
                  <a:schemeClr val="accent2"/>
                </a:solidFill>
                <a:cs typeface="Arial"/>
              </a:rPr>
              <a:t>m</a:t>
            </a:r>
            <a:r>
              <a:rPr sz="3733" dirty="0">
                <a:solidFill>
                  <a:schemeClr val="accent2"/>
                </a:solidFill>
                <a:cs typeface="Arial"/>
              </a:rPr>
              <a:t>o</a:t>
            </a:r>
            <a:r>
              <a:rPr sz="3733" spc="-8" dirty="0">
                <a:solidFill>
                  <a:schemeClr val="accent2"/>
                </a:solidFill>
                <a:cs typeface="Arial"/>
              </a:rPr>
              <a:t>d</a:t>
            </a:r>
            <a:r>
              <a:rPr sz="3733" dirty="0">
                <a:solidFill>
                  <a:schemeClr val="accent2"/>
                </a:solidFill>
                <a:cs typeface="Arial"/>
              </a:rPr>
              <a:t>el</a:t>
            </a:r>
          </a:p>
          <a:p>
            <a:pPr marL="455283" indent="-171446">
              <a:spcBef>
                <a:spcPts val="159"/>
              </a:spcBef>
              <a:buClr>
                <a:srgbClr val="0C0C0C"/>
              </a:buClr>
              <a:buFont typeface="Arial"/>
              <a:buChar char="–"/>
              <a:tabLst>
                <a:tab pos="455283" algn="l"/>
              </a:tabLst>
            </a:pPr>
            <a:r>
              <a:rPr sz="2667" dirty="0">
                <a:solidFill>
                  <a:schemeClr val="accent2"/>
                </a:solidFill>
                <a:cs typeface="Arial"/>
              </a:rPr>
              <a:t>D</a:t>
            </a:r>
            <a:r>
              <a:rPr sz="2667" spc="-8" dirty="0">
                <a:solidFill>
                  <a:schemeClr val="accent2"/>
                </a:solidFill>
                <a:cs typeface="Arial"/>
              </a:rPr>
              <a:t>e</a:t>
            </a:r>
            <a:r>
              <a:rPr sz="2667" dirty="0">
                <a:solidFill>
                  <a:schemeClr val="accent2"/>
                </a:solidFill>
                <a:cs typeface="Arial"/>
              </a:rPr>
              <a:t>fi</a:t>
            </a:r>
            <a:r>
              <a:rPr sz="2667" spc="4" dirty="0">
                <a:solidFill>
                  <a:schemeClr val="accent2"/>
                </a:solidFill>
                <a:cs typeface="Arial"/>
              </a:rPr>
              <a:t>n</a:t>
            </a:r>
            <a:r>
              <a:rPr sz="2667" dirty="0">
                <a:solidFill>
                  <a:schemeClr val="accent2"/>
                </a:solidFill>
                <a:cs typeface="Arial"/>
              </a:rPr>
              <a:t>es r</a:t>
            </a:r>
            <a:r>
              <a:rPr sz="2667" spc="-8" dirty="0">
                <a:solidFill>
                  <a:schemeClr val="accent2"/>
                </a:solidFill>
                <a:cs typeface="Arial"/>
              </a:rPr>
              <a:t>e</a:t>
            </a:r>
            <a:r>
              <a:rPr sz="2667" dirty="0">
                <a:solidFill>
                  <a:schemeClr val="accent2"/>
                </a:solidFill>
                <a:cs typeface="Arial"/>
              </a:rPr>
              <a:t>p</a:t>
            </a:r>
            <a:r>
              <a:rPr sz="2667" spc="4" dirty="0">
                <a:solidFill>
                  <a:schemeClr val="accent2"/>
                </a:solidFill>
                <a:cs typeface="Arial"/>
              </a:rPr>
              <a:t>r</a:t>
            </a:r>
            <a:r>
              <a:rPr sz="2667" dirty="0">
                <a:solidFill>
                  <a:schemeClr val="accent2"/>
                </a:solidFill>
                <a:cs typeface="Arial"/>
              </a:rPr>
              <a:t>e</a:t>
            </a:r>
            <a:r>
              <a:rPr sz="2667" spc="4" dirty="0">
                <a:solidFill>
                  <a:schemeClr val="accent2"/>
                </a:solidFill>
                <a:cs typeface="Arial"/>
              </a:rPr>
              <a:t>s</a:t>
            </a:r>
            <a:r>
              <a:rPr sz="2667" dirty="0">
                <a:solidFill>
                  <a:schemeClr val="accent2"/>
                </a:solidFill>
                <a:cs typeface="Arial"/>
              </a:rPr>
              <a:t>e</a:t>
            </a:r>
            <a:r>
              <a:rPr sz="2667" spc="-8" dirty="0">
                <a:solidFill>
                  <a:schemeClr val="accent2"/>
                </a:solidFill>
                <a:cs typeface="Arial"/>
              </a:rPr>
              <a:t>n</a:t>
            </a:r>
            <a:r>
              <a:rPr sz="2667" dirty="0">
                <a:solidFill>
                  <a:schemeClr val="accent2"/>
                </a:solidFill>
                <a:cs typeface="Arial"/>
              </a:rPr>
              <a:t>tation </a:t>
            </a:r>
            <a:r>
              <a:rPr sz="2667" spc="-8" dirty="0">
                <a:solidFill>
                  <a:schemeClr val="accent2"/>
                </a:solidFill>
                <a:cs typeface="Arial"/>
              </a:rPr>
              <a:t>o</a:t>
            </a:r>
            <a:r>
              <a:rPr sz="2667" dirty="0">
                <a:solidFill>
                  <a:schemeClr val="accent2"/>
                </a:solidFill>
                <a:cs typeface="Arial"/>
              </a:rPr>
              <a:t>f</a:t>
            </a:r>
            <a:r>
              <a:rPr sz="2667" spc="11" dirty="0">
                <a:solidFill>
                  <a:schemeClr val="accent2"/>
                </a:solidFill>
                <a:cs typeface="Arial"/>
              </a:rPr>
              <a:t> </a:t>
            </a:r>
            <a:r>
              <a:rPr sz="2667" dirty="0">
                <a:solidFill>
                  <a:schemeClr val="accent2"/>
                </a:solidFill>
                <a:cs typeface="Arial"/>
              </a:rPr>
              <a:t>A</a:t>
            </a:r>
            <a:r>
              <a:rPr sz="2667" spc="4" dirty="0">
                <a:solidFill>
                  <a:schemeClr val="accent2"/>
                </a:solidFill>
                <a:cs typeface="Arial"/>
              </a:rPr>
              <a:t>N</a:t>
            </a:r>
            <a:r>
              <a:rPr sz="2667" dirty="0">
                <a:solidFill>
                  <a:schemeClr val="accent2"/>
                </a:solidFill>
                <a:cs typeface="Arial"/>
              </a:rPr>
              <a:t>Y</a:t>
            </a:r>
            <a:r>
              <a:rPr sz="2667" spc="4" dirty="0">
                <a:solidFill>
                  <a:schemeClr val="accent2"/>
                </a:solidFill>
                <a:cs typeface="Arial"/>
              </a:rPr>
              <a:t> </a:t>
            </a:r>
            <a:r>
              <a:rPr sz="2667" dirty="0">
                <a:solidFill>
                  <a:schemeClr val="accent2"/>
                </a:solidFill>
                <a:cs typeface="Arial"/>
              </a:rPr>
              <a:t>p</a:t>
            </a:r>
            <a:r>
              <a:rPr sz="2667" spc="-8" dirty="0">
                <a:solidFill>
                  <a:schemeClr val="accent2"/>
                </a:solidFill>
                <a:cs typeface="Arial"/>
              </a:rPr>
              <a:t>l</a:t>
            </a:r>
            <a:r>
              <a:rPr sz="2667" dirty="0">
                <a:solidFill>
                  <a:schemeClr val="accent2"/>
                </a:solidFill>
                <a:cs typeface="Arial"/>
              </a:rPr>
              <a:t>atform</a:t>
            </a:r>
          </a:p>
          <a:p>
            <a:pPr marL="455283" indent="-171446">
              <a:spcBef>
                <a:spcPts val="161"/>
              </a:spcBef>
              <a:buClr>
                <a:srgbClr val="0C0C0C"/>
              </a:buClr>
              <a:buFont typeface="Arial"/>
              <a:buChar char="–"/>
              <a:tabLst>
                <a:tab pos="455283" algn="l"/>
              </a:tabLst>
            </a:pPr>
            <a:r>
              <a:rPr sz="2667" dirty="0">
                <a:solidFill>
                  <a:schemeClr val="accent2"/>
                </a:solidFill>
                <a:cs typeface="Arial"/>
              </a:rPr>
              <a:t>C</a:t>
            </a:r>
            <a:r>
              <a:rPr sz="2667" spc="-8" dirty="0">
                <a:solidFill>
                  <a:schemeClr val="accent2"/>
                </a:solidFill>
                <a:cs typeface="Arial"/>
              </a:rPr>
              <a:t>o</a:t>
            </a:r>
            <a:r>
              <a:rPr sz="2667" dirty="0">
                <a:solidFill>
                  <a:schemeClr val="accent2"/>
                </a:solidFill>
                <a:cs typeface="Arial"/>
              </a:rPr>
              <a:t>ntai</a:t>
            </a:r>
            <a:r>
              <a:rPr sz="2667" spc="-8" dirty="0">
                <a:solidFill>
                  <a:schemeClr val="accent2"/>
                </a:solidFill>
                <a:cs typeface="Arial"/>
              </a:rPr>
              <a:t>n</a:t>
            </a:r>
            <a:r>
              <a:rPr sz="2667" dirty="0">
                <a:solidFill>
                  <a:schemeClr val="accent2"/>
                </a:solidFill>
                <a:cs typeface="Arial"/>
              </a:rPr>
              <a:t>s</a:t>
            </a:r>
          </a:p>
          <a:p>
            <a:pPr marL="832465" lvl="1" indent="-171446">
              <a:spcBef>
                <a:spcPts val="165"/>
              </a:spcBef>
              <a:buClr>
                <a:srgbClr val="0C0C0C"/>
              </a:buClr>
              <a:buSzPct val="93750"/>
              <a:buFont typeface="Symbol"/>
              <a:buChar char=""/>
              <a:tabLst>
                <a:tab pos="832941" algn="l"/>
              </a:tabLst>
            </a:pPr>
            <a:r>
              <a:rPr sz="2400" spc="-11" dirty="0">
                <a:solidFill>
                  <a:schemeClr val="accent2"/>
                </a:solidFill>
                <a:cs typeface="Arial"/>
              </a:rPr>
              <a:t>S</a:t>
            </a:r>
            <a:r>
              <a:rPr sz="2400" dirty="0">
                <a:solidFill>
                  <a:schemeClr val="accent2"/>
                </a:solidFill>
                <a:cs typeface="Arial"/>
              </a:rPr>
              <a:t>i</a:t>
            </a:r>
            <a:r>
              <a:rPr sz="2400" spc="-8" dirty="0">
                <a:solidFill>
                  <a:schemeClr val="accent2"/>
                </a:solidFill>
                <a:cs typeface="Arial"/>
              </a:rPr>
              <a:t>ngle</a:t>
            </a:r>
            <a:r>
              <a:rPr sz="2400" dirty="0">
                <a:solidFill>
                  <a:schemeClr val="accent2"/>
                </a:solidFill>
                <a:cs typeface="Arial"/>
              </a:rPr>
              <a:t> </a:t>
            </a:r>
            <a:r>
              <a:rPr sz="2400" spc="-8" dirty="0">
                <a:solidFill>
                  <a:schemeClr val="accent2"/>
                </a:solidFill>
                <a:cs typeface="Arial"/>
              </a:rPr>
              <a:t>ho</a:t>
            </a:r>
            <a:r>
              <a:rPr sz="2400" spc="-4" dirty="0">
                <a:solidFill>
                  <a:schemeClr val="accent2"/>
                </a:solidFill>
                <a:cs typeface="Arial"/>
              </a:rPr>
              <a:t>st</a:t>
            </a:r>
            <a:endParaRPr sz="2400" dirty="0">
              <a:solidFill>
                <a:schemeClr val="accent2"/>
              </a:solidFill>
              <a:cs typeface="Arial"/>
            </a:endParaRPr>
          </a:p>
          <a:p>
            <a:pPr marL="832465" lvl="1" indent="-171446">
              <a:spcBef>
                <a:spcPts val="172"/>
              </a:spcBef>
              <a:buClr>
                <a:srgbClr val="0C0C0C"/>
              </a:buClr>
              <a:buSzPct val="93750"/>
              <a:buFont typeface="Symbol"/>
              <a:buChar char=""/>
              <a:tabLst>
                <a:tab pos="832941" algn="l"/>
              </a:tabLst>
            </a:pPr>
            <a:r>
              <a:rPr sz="2400" spc="-19" dirty="0">
                <a:solidFill>
                  <a:schemeClr val="accent2"/>
                </a:solidFill>
                <a:cs typeface="Arial"/>
              </a:rPr>
              <a:t>O</a:t>
            </a:r>
            <a:r>
              <a:rPr sz="2400" spc="-8" dirty="0">
                <a:solidFill>
                  <a:schemeClr val="accent2"/>
                </a:solidFill>
                <a:cs typeface="Arial"/>
              </a:rPr>
              <a:t>ne</a:t>
            </a:r>
            <a:r>
              <a:rPr sz="2400" spc="-4" dirty="0">
                <a:solidFill>
                  <a:schemeClr val="accent2"/>
                </a:solidFill>
                <a:cs typeface="Arial"/>
              </a:rPr>
              <a:t> </a:t>
            </a:r>
            <a:r>
              <a:rPr sz="2400" dirty="0">
                <a:solidFill>
                  <a:schemeClr val="accent2"/>
                </a:solidFill>
                <a:cs typeface="Arial"/>
              </a:rPr>
              <a:t>o</a:t>
            </a:r>
            <a:r>
              <a:rPr sz="2400" spc="-8" dirty="0">
                <a:solidFill>
                  <a:schemeClr val="accent2"/>
                </a:solidFill>
                <a:cs typeface="Arial"/>
              </a:rPr>
              <a:t>r</a:t>
            </a:r>
            <a:r>
              <a:rPr sz="2400" spc="-4" dirty="0">
                <a:solidFill>
                  <a:schemeClr val="accent2"/>
                </a:solidFill>
                <a:cs typeface="Arial"/>
              </a:rPr>
              <a:t> </a:t>
            </a:r>
            <a:r>
              <a:rPr sz="2400" spc="-8" dirty="0">
                <a:solidFill>
                  <a:schemeClr val="accent2"/>
                </a:solidFill>
                <a:cs typeface="Arial"/>
              </a:rPr>
              <a:t>more</a:t>
            </a:r>
            <a:r>
              <a:rPr sz="2400" spc="8" dirty="0">
                <a:solidFill>
                  <a:schemeClr val="accent2"/>
                </a:solidFill>
                <a:cs typeface="Arial"/>
              </a:rPr>
              <a:t> </a:t>
            </a:r>
            <a:r>
              <a:rPr sz="2400" spc="-19" dirty="0">
                <a:solidFill>
                  <a:schemeClr val="accent2"/>
                </a:solidFill>
                <a:cs typeface="Arial"/>
              </a:rPr>
              <a:t>O</a:t>
            </a:r>
            <a:r>
              <a:rPr sz="2400" dirty="0">
                <a:solidFill>
                  <a:schemeClr val="accent2"/>
                </a:solidFill>
                <a:cs typeface="Arial"/>
              </a:rPr>
              <a:t>p</a:t>
            </a:r>
            <a:r>
              <a:rPr sz="2400" spc="-8" dirty="0">
                <a:solidFill>
                  <a:schemeClr val="accent2"/>
                </a:solidFill>
                <a:cs typeface="Arial"/>
              </a:rPr>
              <a:t>enCL</a:t>
            </a:r>
            <a:r>
              <a:rPr sz="2400" spc="-4" dirty="0">
                <a:solidFill>
                  <a:schemeClr val="accent2"/>
                </a:solidFill>
                <a:cs typeface="Arial"/>
              </a:rPr>
              <a:t> </a:t>
            </a:r>
            <a:r>
              <a:rPr sz="2400" spc="-8" dirty="0">
                <a:solidFill>
                  <a:schemeClr val="accent2"/>
                </a:solidFill>
                <a:cs typeface="Arial"/>
              </a:rPr>
              <a:t>de</a:t>
            </a:r>
            <a:r>
              <a:rPr sz="2400" spc="-4" dirty="0">
                <a:solidFill>
                  <a:schemeClr val="accent2"/>
                </a:solidFill>
                <a:cs typeface="Arial"/>
              </a:rPr>
              <a:t>v</a:t>
            </a:r>
            <a:r>
              <a:rPr sz="2400" spc="-8" dirty="0">
                <a:solidFill>
                  <a:schemeClr val="accent2"/>
                </a:solidFill>
                <a:cs typeface="Arial"/>
              </a:rPr>
              <a:t>ices</a:t>
            </a:r>
            <a:r>
              <a:rPr sz="2400" spc="8" dirty="0">
                <a:solidFill>
                  <a:schemeClr val="accent2"/>
                </a:solidFill>
                <a:cs typeface="Arial"/>
              </a:rPr>
              <a:t> </a:t>
            </a:r>
            <a:r>
              <a:rPr sz="2400" spc="-8" dirty="0">
                <a:solidFill>
                  <a:schemeClr val="accent2"/>
                </a:solidFill>
                <a:cs typeface="Arial"/>
              </a:rPr>
              <a:t>(compute</a:t>
            </a:r>
            <a:r>
              <a:rPr sz="2400" spc="-4" dirty="0">
                <a:solidFill>
                  <a:schemeClr val="accent2"/>
                </a:solidFill>
                <a:cs typeface="Arial"/>
              </a:rPr>
              <a:t> </a:t>
            </a:r>
            <a:r>
              <a:rPr sz="2400" spc="-8" dirty="0">
                <a:solidFill>
                  <a:schemeClr val="accent2"/>
                </a:solidFill>
                <a:cs typeface="Arial"/>
              </a:rPr>
              <a:t>de</a:t>
            </a:r>
            <a:r>
              <a:rPr sz="2400" spc="-4" dirty="0">
                <a:solidFill>
                  <a:schemeClr val="accent2"/>
                </a:solidFill>
                <a:cs typeface="Arial"/>
              </a:rPr>
              <a:t>v</a:t>
            </a:r>
            <a:r>
              <a:rPr sz="2400" spc="-8" dirty="0">
                <a:solidFill>
                  <a:schemeClr val="accent2"/>
                </a:solidFill>
                <a:cs typeface="Arial"/>
              </a:rPr>
              <a:t>ice)</a:t>
            </a:r>
            <a:endParaRPr sz="2400" dirty="0">
              <a:solidFill>
                <a:schemeClr val="accent2"/>
              </a:solidFill>
              <a:cs typeface="Arial"/>
            </a:endParaRPr>
          </a:p>
        </p:txBody>
      </p:sp>
      <p:sp>
        <p:nvSpPr>
          <p:cNvPr id="4" name="object 4"/>
          <p:cNvSpPr txBox="1">
            <a:spLocks noGrp="1"/>
          </p:cNvSpPr>
          <p:nvPr>
            <p:ph type="title"/>
          </p:nvPr>
        </p:nvSpPr>
        <p:spPr>
          <a:xfrm>
            <a:off x="704428" y="285751"/>
            <a:ext cx="11011163"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5" name="object 5"/>
          <p:cNvSpPr/>
          <p:nvPr/>
        </p:nvSpPr>
        <p:spPr>
          <a:xfrm>
            <a:off x="1524001" y="1032033"/>
            <a:ext cx="9049"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351"/>
          </a:p>
        </p:txBody>
      </p:sp>
      <p:sp>
        <p:nvSpPr>
          <p:cNvPr id="6" name="object 6"/>
          <p:cNvSpPr txBox="1"/>
          <p:nvPr/>
        </p:nvSpPr>
        <p:spPr>
          <a:xfrm>
            <a:off x="1514475" y="1095110"/>
            <a:ext cx="26671" cy="46744"/>
          </a:xfrm>
          <a:prstGeom prst="rect">
            <a:avLst/>
          </a:prstGeom>
        </p:spPr>
        <p:txBody>
          <a:bodyPr vert="horz" wrap="square" lIns="0" tIns="0" rIns="0" bIns="0" rtlCol="0">
            <a:spAutoFit/>
          </a:bodyPr>
          <a:lstStyle/>
          <a:p>
            <a:pPr algn="ctr">
              <a:lnSpc>
                <a:spcPct val="100000"/>
              </a:lnSpc>
            </a:pPr>
            <a:r>
              <a:rPr sz="133" i="1" spc="-11" dirty="0">
                <a:solidFill>
                  <a:srgbClr val="F01212"/>
                </a:solidFill>
                <a:latin typeface="Arial"/>
                <a:cs typeface="Arial"/>
              </a:rPr>
              <a:t>1</a:t>
            </a:r>
            <a:r>
              <a:rPr sz="133" i="1" spc="-4" dirty="0">
                <a:solidFill>
                  <a:srgbClr val="F01212"/>
                </a:solidFill>
                <a:latin typeface="Arial"/>
                <a:cs typeface="Arial"/>
              </a:rPr>
              <a:t>-</a:t>
            </a:r>
            <a:endParaRPr sz="133">
              <a:latin typeface="Arial"/>
              <a:cs typeface="Arial"/>
            </a:endParaRPr>
          </a:p>
          <a:p>
            <a:pPr algn="ctr">
              <a:lnSpc>
                <a:spcPts val="87"/>
              </a:lnSpc>
            </a:pPr>
            <a:r>
              <a:rPr sz="133" i="1" spc="-4" dirty="0">
                <a:solidFill>
                  <a:srgbClr val="F01212"/>
                </a:solidFill>
                <a:latin typeface="Arial"/>
                <a:cs typeface="Arial"/>
              </a:rPr>
              <a:t>1</a:t>
            </a:r>
            <a:endParaRPr sz="133">
              <a:latin typeface="Arial"/>
              <a:cs typeface="Arial"/>
            </a:endParaRPr>
          </a:p>
          <a:p>
            <a:pPr algn="ctr">
              <a:lnSpc>
                <a:spcPts val="87"/>
              </a:lnSpc>
            </a:pPr>
            <a:r>
              <a:rPr sz="133" i="1" spc="-4" dirty="0">
                <a:solidFill>
                  <a:srgbClr val="F01212"/>
                </a:solidFill>
                <a:latin typeface="Arial"/>
                <a:cs typeface="Arial"/>
              </a:rPr>
              <a:t>1</a:t>
            </a:r>
            <a:endParaRPr sz="133">
              <a:latin typeface="Arial"/>
              <a:cs typeface="Arial"/>
            </a:endParaRPr>
          </a:p>
        </p:txBody>
      </p:sp>
      <p:sp>
        <p:nvSpPr>
          <p:cNvPr id="10" name="object 10"/>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1" name="Footer Placeholder 3">
            <a:extLst>
              <a:ext uri="{FF2B5EF4-FFF2-40B4-BE49-F238E27FC236}">
                <a16:creationId xmlns:a16="http://schemas.microsoft.com/office/drawing/2014/main" id="{567381B1-7C6D-438A-9D60-B3D2F51D9D71}"/>
              </a:ext>
            </a:extLst>
          </p:cNvPr>
          <p:cNvSpPr>
            <a:spLocks noGrp="1"/>
          </p:cNvSpPr>
          <p:nvPr>
            <p:ph type="ftr" sz="quarter" idx="11"/>
          </p:nvPr>
        </p:nvSpPr>
        <p:spPr>
          <a:xfrm>
            <a:off x="4038600" y="6356350"/>
            <a:ext cx="4114800" cy="365125"/>
          </a:xfrm>
        </p:spPr>
        <p:txBody>
          <a:bodyPr/>
          <a:lstStyle/>
          <a:p>
            <a:r>
              <a:rPr lang="en-US"/>
              <a:t>© Copyright 2020 Adiuvo Engineering &amp; Training, Ltd.</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84069" y="1173216"/>
            <a:ext cx="8051483" cy="2000249"/>
          </a:xfrm>
          <a:prstGeom prst="rect">
            <a:avLst/>
          </a:prstGeom>
          <a:blipFill>
            <a:blip r:embed="rId3" cstate="print"/>
            <a:stretch>
              <a:fillRect/>
            </a:stretch>
          </a:blipFill>
        </p:spPr>
        <p:txBody>
          <a:bodyPr wrap="square" lIns="0" tIns="0" rIns="0" bIns="0" rtlCol="0"/>
          <a:lstStyle/>
          <a:p>
            <a:endParaRPr sz="1351"/>
          </a:p>
        </p:txBody>
      </p:sp>
      <p:sp>
        <p:nvSpPr>
          <p:cNvPr id="3" name="object 3"/>
          <p:cNvSpPr txBox="1"/>
          <p:nvPr/>
        </p:nvSpPr>
        <p:spPr>
          <a:xfrm>
            <a:off x="318874" y="3323438"/>
            <a:ext cx="5790936" cy="2071977"/>
          </a:xfrm>
          <a:prstGeom prst="rect">
            <a:avLst/>
          </a:prstGeom>
        </p:spPr>
        <p:txBody>
          <a:bodyPr vert="horz" wrap="square" lIns="0" tIns="0" rIns="0" bIns="0" rtlCol="0">
            <a:spAutoFit/>
          </a:bodyPr>
          <a:lstStyle/>
          <a:p>
            <a:pPr marR="2599307"/>
            <a:r>
              <a:rPr sz="2133" b="1" dirty="0">
                <a:solidFill>
                  <a:schemeClr val="accent2"/>
                </a:solidFill>
                <a:cs typeface="Arial"/>
              </a:rPr>
              <a:t>Pla</a:t>
            </a:r>
            <a:r>
              <a:rPr sz="2133" b="1" spc="-8" dirty="0">
                <a:solidFill>
                  <a:schemeClr val="accent2"/>
                </a:solidFill>
                <a:cs typeface="Arial"/>
              </a:rPr>
              <a:t>t</a:t>
            </a:r>
            <a:r>
              <a:rPr sz="2133" b="1" dirty="0">
                <a:solidFill>
                  <a:schemeClr val="accent2"/>
                </a:solidFill>
                <a:cs typeface="Arial"/>
              </a:rPr>
              <a:t>form </a:t>
            </a:r>
            <a:r>
              <a:rPr sz="2133" b="1" spc="-8" dirty="0">
                <a:solidFill>
                  <a:schemeClr val="accent2"/>
                </a:solidFill>
                <a:cs typeface="Arial"/>
              </a:rPr>
              <a:t>m</a:t>
            </a:r>
            <a:r>
              <a:rPr sz="2133" b="1" dirty="0">
                <a:solidFill>
                  <a:schemeClr val="accent2"/>
                </a:solidFill>
                <a:cs typeface="Arial"/>
              </a:rPr>
              <a:t>o</a:t>
            </a:r>
            <a:r>
              <a:rPr sz="2133" b="1" spc="-8" dirty="0">
                <a:solidFill>
                  <a:schemeClr val="accent2"/>
                </a:solidFill>
                <a:cs typeface="Arial"/>
              </a:rPr>
              <a:t>d</a:t>
            </a:r>
            <a:r>
              <a:rPr sz="2133" b="1" dirty="0">
                <a:solidFill>
                  <a:schemeClr val="accent2"/>
                </a:solidFill>
                <a:cs typeface="Arial"/>
              </a:rPr>
              <a:t>el</a:t>
            </a:r>
          </a:p>
          <a:p>
            <a:pPr marL="455283" indent="-171446">
              <a:spcBef>
                <a:spcPts val="169"/>
              </a:spcBef>
              <a:buClr>
                <a:srgbClr val="0C0C0C"/>
              </a:buClr>
              <a:buFont typeface="Arial"/>
              <a:buChar char="–"/>
              <a:tabLst>
                <a:tab pos="455283" algn="l"/>
              </a:tabLst>
            </a:pPr>
            <a:r>
              <a:rPr sz="2133" dirty="0">
                <a:solidFill>
                  <a:schemeClr val="accent2"/>
                </a:solidFill>
                <a:cs typeface="Arial"/>
              </a:rPr>
              <a:t>D</a:t>
            </a:r>
            <a:r>
              <a:rPr sz="2133" spc="-8" dirty="0">
                <a:solidFill>
                  <a:schemeClr val="accent2"/>
                </a:solidFill>
                <a:cs typeface="Arial"/>
              </a:rPr>
              <a:t>e</a:t>
            </a:r>
            <a:r>
              <a:rPr sz="2133" dirty="0">
                <a:solidFill>
                  <a:schemeClr val="accent2"/>
                </a:solidFill>
                <a:cs typeface="Arial"/>
              </a:rPr>
              <a:t>fi</a:t>
            </a:r>
            <a:r>
              <a:rPr sz="2133" spc="4" dirty="0">
                <a:solidFill>
                  <a:schemeClr val="accent2"/>
                </a:solidFill>
                <a:cs typeface="Arial"/>
              </a:rPr>
              <a:t>n</a:t>
            </a:r>
            <a:r>
              <a:rPr sz="2133" dirty="0">
                <a:solidFill>
                  <a:schemeClr val="accent2"/>
                </a:solidFill>
                <a:cs typeface="Arial"/>
              </a:rPr>
              <a:t>es r</a:t>
            </a:r>
            <a:r>
              <a:rPr sz="2133" spc="-8" dirty="0">
                <a:solidFill>
                  <a:schemeClr val="accent2"/>
                </a:solidFill>
                <a:cs typeface="Arial"/>
              </a:rPr>
              <a:t>e</a:t>
            </a:r>
            <a:r>
              <a:rPr sz="2133" dirty="0">
                <a:solidFill>
                  <a:schemeClr val="accent2"/>
                </a:solidFill>
                <a:cs typeface="Arial"/>
              </a:rPr>
              <a:t>p</a:t>
            </a:r>
            <a:r>
              <a:rPr sz="2133" spc="4" dirty="0">
                <a:solidFill>
                  <a:schemeClr val="accent2"/>
                </a:solidFill>
                <a:cs typeface="Arial"/>
              </a:rPr>
              <a:t>r</a:t>
            </a:r>
            <a:r>
              <a:rPr sz="2133" dirty="0">
                <a:solidFill>
                  <a:schemeClr val="accent2"/>
                </a:solidFill>
                <a:cs typeface="Arial"/>
              </a:rPr>
              <a:t>e</a:t>
            </a:r>
            <a:r>
              <a:rPr sz="2133" spc="4" dirty="0">
                <a:solidFill>
                  <a:schemeClr val="accent2"/>
                </a:solidFill>
                <a:cs typeface="Arial"/>
              </a:rPr>
              <a:t>s</a:t>
            </a:r>
            <a:r>
              <a:rPr sz="2133" dirty="0">
                <a:solidFill>
                  <a:schemeClr val="accent2"/>
                </a:solidFill>
                <a:cs typeface="Arial"/>
              </a:rPr>
              <a:t>e</a:t>
            </a:r>
            <a:r>
              <a:rPr sz="2133" spc="-8" dirty="0">
                <a:solidFill>
                  <a:schemeClr val="accent2"/>
                </a:solidFill>
                <a:cs typeface="Arial"/>
              </a:rPr>
              <a:t>n</a:t>
            </a:r>
            <a:r>
              <a:rPr sz="2133" dirty="0">
                <a:solidFill>
                  <a:schemeClr val="accent2"/>
                </a:solidFill>
                <a:cs typeface="Arial"/>
              </a:rPr>
              <a:t>tation </a:t>
            </a:r>
            <a:r>
              <a:rPr sz="2133" spc="-8" dirty="0">
                <a:solidFill>
                  <a:schemeClr val="accent2"/>
                </a:solidFill>
                <a:cs typeface="Arial"/>
              </a:rPr>
              <a:t>o</a:t>
            </a:r>
            <a:r>
              <a:rPr sz="2133" dirty="0">
                <a:solidFill>
                  <a:schemeClr val="accent2"/>
                </a:solidFill>
                <a:cs typeface="Arial"/>
              </a:rPr>
              <a:t>f</a:t>
            </a:r>
            <a:r>
              <a:rPr sz="2133" spc="11" dirty="0">
                <a:solidFill>
                  <a:schemeClr val="accent2"/>
                </a:solidFill>
                <a:cs typeface="Arial"/>
              </a:rPr>
              <a:t> </a:t>
            </a:r>
            <a:r>
              <a:rPr sz="2133" dirty="0">
                <a:solidFill>
                  <a:schemeClr val="accent2"/>
                </a:solidFill>
                <a:cs typeface="Arial"/>
              </a:rPr>
              <a:t>A</a:t>
            </a:r>
            <a:r>
              <a:rPr sz="2133" spc="4" dirty="0">
                <a:solidFill>
                  <a:schemeClr val="accent2"/>
                </a:solidFill>
                <a:cs typeface="Arial"/>
              </a:rPr>
              <a:t>N</a:t>
            </a:r>
            <a:r>
              <a:rPr sz="2133" dirty="0">
                <a:solidFill>
                  <a:schemeClr val="accent2"/>
                </a:solidFill>
                <a:cs typeface="Arial"/>
              </a:rPr>
              <a:t>Y</a:t>
            </a:r>
            <a:r>
              <a:rPr sz="2133" spc="4" dirty="0">
                <a:solidFill>
                  <a:schemeClr val="accent2"/>
                </a:solidFill>
                <a:cs typeface="Arial"/>
              </a:rPr>
              <a:t> </a:t>
            </a:r>
            <a:r>
              <a:rPr sz="2133" dirty="0">
                <a:solidFill>
                  <a:schemeClr val="accent2"/>
                </a:solidFill>
                <a:cs typeface="Arial"/>
              </a:rPr>
              <a:t>p</a:t>
            </a:r>
            <a:r>
              <a:rPr sz="2133" spc="-8" dirty="0">
                <a:solidFill>
                  <a:schemeClr val="accent2"/>
                </a:solidFill>
                <a:cs typeface="Arial"/>
              </a:rPr>
              <a:t>l</a:t>
            </a:r>
            <a:r>
              <a:rPr sz="2133" dirty="0">
                <a:solidFill>
                  <a:schemeClr val="accent2"/>
                </a:solidFill>
                <a:cs typeface="Arial"/>
              </a:rPr>
              <a:t>atform</a:t>
            </a:r>
          </a:p>
          <a:p>
            <a:pPr marL="455283" indent="-171446">
              <a:spcBef>
                <a:spcPts val="161"/>
              </a:spcBef>
              <a:buClr>
                <a:srgbClr val="0C0C0C"/>
              </a:buClr>
              <a:buFont typeface="Arial"/>
              <a:buChar char="–"/>
              <a:tabLst>
                <a:tab pos="455283" algn="l"/>
              </a:tabLst>
            </a:pPr>
            <a:r>
              <a:rPr sz="2133" dirty="0">
                <a:solidFill>
                  <a:schemeClr val="accent2"/>
                </a:solidFill>
                <a:cs typeface="Arial"/>
              </a:rPr>
              <a:t>C</a:t>
            </a:r>
            <a:r>
              <a:rPr sz="2133" spc="-8" dirty="0">
                <a:solidFill>
                  <a:schemeClr val="accent2"/>
                </a:solidFill>
                <a:cs typeface="Arial"/>
              </a:rPr>
              <a:t>o</a:t>
            </a:r>
            <a:r>
              <a:rPr sz="2133" dirty="0">
                <a:solidFill>
                  <a:schemeClr val="accent2"/>
                </a:solidFill>
                <a:cs typeface="Arial"/>
              </a:rPr>
              <a:t>ntai</a:t>
            </a:r>
            <a:r>
              <a:rPr sz="2133" spc="-8" dirty="0">
                <a:solidFill>
                  <a:schemeClr val="accent2"/>
                </a:solidFill>
                <a:cs typeface="Arial"/>
              </a:rPr>
              <a:t>n</a:t>
            </a:r>
            <a:r>
              <a:rPr sz="2133" dirty="0">
                <a:solidFill>
                  <a:schemeClr val="accent2"/>
                </a:solidFill>
                <a:cs typeface="Arial"/>
              </a:rPr>
              <a:t>s</a:t>
            </a:r>
          </a:p>
          <a:p>
            <a:pPr marL="832465" lvl="1" indent="-171446">
              <a:spcBef>
                <a:spcPts val="159"/>
              </a:spcBef>
              <a:buClr>
                <a:srgbClr val="0C0C0C"/>
              </a:buClr>
              <a:buSzPct val="93750"/>
              <a:buFont typeface="Symbol"/>
              <a:buChar char=""/>
              <a:tabLst>
                <a:tab pos="832941" algn="l"/>
              </a:tabLst>
            </a:pPr>
            <a:r>
              <a:rPr sz="2133" spc="-11" dirty="0">
                <a:solidFill>
                  <a:schemeClr val="accent2"/>
                </a:solidFill>
                <a:cs typeface="Arial"/>
              </a:rPr>
              <a:t>S</a:t>
            </a:r>
            <a:r>
              <a:rPr sz="2133" dirty="0">
                <a:solidFill>
                  <a:schemeClr val="accent2"/>
                </a:solidFill>
                <a:cs typeface="Arial"/>
              </a:rPr>
              <a:t>i</a:t>
            </a:r>
            <a:r>
              <a:rPr sz="2133" spc="-8" dirty="0">
                <a:solidFill>
                  <a:schemeClr val="accent2"/>
                </a:solidFill>
                <a:cs typeface="Arial"/>
              </a:rPr>
              <a:t>ngle</a:t>
            </a:r>
            <a:r>
              <a:rPr sz="2133" dirty="0">
                <a:solidFill>
                  <a:schemeClr val="accent2"/>
                </a:solidFill>
                <a:cs typeface="Arial"/>
              </a:rPr>
              <a:t> </a:t>
            </a:r>
            <a:r>
              <a:rPr sz="2133" spc="-8" dirty="0">
                <a:solidFill>
                  <a:schemeClr val="accent2"/>
                </a:solidFill>
                <a:cs typeface="Arial"/>
              </a:rPr>
              <a:t>ho</a:t>
            </a:r>
            <a:r>
              <a:rPr sz="2133" spc="-4" dirty="0">
                <a:solidFill>
                  <a:schemeClr val="accent2"/>
                </a:solidFill>
                <a:cs typeface="Arial"/>
              </a:rPr>
              <a:t>st</a:t>
            </a:r>
            <a:endParaRPr sz="2133" dirty="0">
              <a:solidFill>
                <a:schemeClr val="accent2"/>
              </a:solidFill>
              <a:cs typeface="Arial"/>
            </a:endParaRPr>
          </a:p>
          <a:p>
            <a:pPr marL="832465" lvl="1" indent="-171446">
              <a:spcBef>
                <a:spcPts val="172"/>
              </a:spcBef>
              <a:buClr>
                <a:srgbClr val="0C0C0C"/>
              </a:buClr>
              <a:buSzPct val="93750"/>
              <a:buFont typeface="Symbol"/>
              <a:buChar char=""/>
              <a:tabLst>
                <a:tab pos="832941" algn="l"/>
              </a:tabLst>
            </a:pPr>
            <a:r>
              <a:rPr sz="2133" spc="-19" dirty="0">
                <a:solidFill>
                  <a:schemeClr val="accent2"/>
                </a:solidFill>
                <a:cs typeface="Arial"/>
              </a:rPr>
              <a:t>O</a:t>
            </a:r>
            <a:r>
              <a:rPr sz="2133" spc="-8" dirty="0">
                <a:solidFill>
                  <a:schemeClr val="accent2"/>
                </a:solidFill>
                <a:cs typeface="Arial"/>
              </a:rPr>
              <a:t>ne</a:t>
            </a:r>
            <a:r>
              <a:rPr sz="2133" spc="-4" dirty="0">
                <a:solidFill>
                  <a:schemeClr val="accent2"/>
                </a:solidFill>
                <a:cs typeface="Arial"/>
              </a:rPr>
              <a:t> </a:t>
            </a:r>
            <a:r>
              <a:rPr sz="2133" dirty="0">
                <a:solidFill>
                  <a:schemeClr val="accent2"/>
                </a:solidFill>
                <a:cs typeface="Arial"/>
              </a:rPr>
              <a:t>o</a:t>
            </a:r>
            <a:r>
              <a:rPr sz="2133" spc="-8" dirty="0">
                <a:solidFill>
                  <a:schemeClr val="accent2"/>
                </a:solidFill>
                <a:cs typeface="Arial"/>
              </a:rPr>
              <a:t>r</a:t>
            </a:r>
            <a:r>
              <a:rPr sz="2133" spc="-4" dirty="0">
                <a:solidFill>
                  <a:schemeClr val="accent2"/>
                </a:solidFill>
                <a:cs typeface="Arial"/>
              </a:rPr>
              <a:t> </a:t>
            </a:r>
            <a:r>
              <a:rPr sz="2133" spc="-8" dirty="0">
                <a:solidFill>
                  <a:schemeClr val="accent2"/>
                </a:solidFill>
                <a:cs typeface="Arial"/>
              </a:rPr>
              <a:t>more</a:t>
            </a:r>
            <a:r>
              <a:rPr sz="2133" spc="8" dirty="0">
                <a:solidFill>
                  <a:schemeClr val="accent2"/>
                </a:solidFill>
                <a:cs typeface="Arial"/>
              </a:rPr>
              <a:t> </a:t>
            </a:r>
            <a:r>
              <a:rPr sz="2133" spc="-19" dirty="0">
                <a:solidFill>
                  <a:schemeClr val="accent2"/>
                </a:solidFill>
                <a:cs typeface="Arial"/>
              </a:rPr>
              <a:t>O</a:t>
            </a:r>
            <a:r>
              <a:rPr sz="2133" dirty="0">
                <a:solidFill>
                  <a:schemeClr val="accent2"/>
                </a:solidFill>
                <a:cs typeface="Arial"/>
              </a:rPr>
              <a:t>p</a:t>
            </a:r>
            <a:r>
              <a:rPr sz="2133" spc="-8" dirty="0">
                <a:solidFill>
                  <a:schemeClr val="accent2"/>
                </a:solidFill>
                <a:cs typeface="Arial"/>
              </a:rPr>
              <a:t>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r>
              <a:rPr sz="2133" spc="8" dirty="0">
                <a:solidFill>
                  <a:schemeClr val="accent2"/>
                </a:solidFill>
                <a:cs typeface="Arial"/>
              </a:rPr>
              <a:t> </a:t>
            </a:r>
            <a:r>
              <a:rPr sz="2133" spc="-8" dirty="0">
                <a:solidFill>
                  <a:schemeClr val="accent2"/>
                </a:solidFill>
                <a:cs typeface="Arial"/>
              </a:rPr>
              <a:t>(compute</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a:t>
            </a:r>
            <a:endParaRPr sz="2133" dirty="0">
              <a:solidFill>
                <a:schemeClr val="accent2"/>
              </a:solidFill>
              <a:cs typeface="Arial"/>
            </a:endParaRPr>
          </a:p>
        </p:txBody>
      </p:sp>
      <p:sp>
        <p:nvSpPr>
          <p:cNvPr id="4" name="object 4"/>
          <p:cNvSpPr txBox="1"/>
          <p:nvPr/>
        </p:nvSpPr>
        <p:spPr>
          <a:xfrm>
            <a:off x="6230357" y="3378885"/>
            <a:ext cx="5790936" cy="2764475"/>
          </a:xfrm>
          <a:prstGeom prst="rect">
            <a:avLst/>
          </a:prstGeom>
        </p:spPr>
        <p:txBody>
          <a:bodyPr vert="horz" wrap="square" lIns="0" tIns="0" rIns="0" bIns="0" rtlCol="0">
            <a:spAutoFit/>
          </a:bodyPr>
          <a:lstStyle/>
          <a:p>
            <a:pPr marL="9525">
              <a:lnSpc>
                <a:spcPts val="1759"/>
              </a:lnSpc>
            </a:pPr>
            <a:r>
              <a:rPr sz="2133" b="1" dirty="0">
                <a:solidFill>
                  <a:schemeClr val="accent2"/>
                </a:solidFill>
                <a:cs typeface="Arial"/>
              </a:rPr>
              <a:t>E</a:t>
            </a:r>
            <a:r>
              <a:rPr sz="2133" b="1" spc="-8" dirty="0">
                <a:solidFill>
                  <a:schemeClr val="accent2"/>
                </a:solidFill>
                <a:cs typeface="Arial"/>
              </a:rPr>
              <a:t>x</a:t>
            </a:r>
            <a:r>
              <a:rPr sz="2133" b="1" dirty="0">
                <a:solidFill>
                  <a:schemeClr val="accent2"/>
                </a:solidFill>
                <a:cs typeface="Arial"/>
              </a:rPr>
              <a:t>e</a:t>
            </a:r>
            <a:r>
              <a:rPr sz="2133" b="1" spc="4" dirty="0">
                <a:solidFill>
                  <a:schemeClr val="accent2"/>
                </a:solidFill>
                <a:cs typeface="Arial"/>
              </a:rPr>
              <a:t>c</a:t>
            </a:r>
            <a:r>
              <a:rPr sz="2133" b="1" dirty="0">
                <a:solidFill>
                  <a:schemeClr val="accent2"/>
                </a:solidFill>
                <a:cs typeface="Arial"/>
              </a:rPr>
              <a:t>ution </a:t>
            </a:r>
            <a:r>
              <a:rPr sz="2133" b="1" spc="-8" dirty="0">
                <a:solidFill>
                  <a:schemeClr val="accent2"/>
                </a:solidFill>
                <a:cs typeface="Arial"/>
              </a:rPr>
              <a:t>mo</a:t>
            </a:r>
            <a:r>
              <a:rPr sz="2133" b="1" dirty="0">
                <a:solidFill>
                  <a:schemeClr val="accent2"/>
                </a:solidFill>
                <a:cs typeface="Arial"/>
              </a:rPr>
              <a:t>del</a:t>
            </a:r>
            <a:endParaRPr lang="en-US" sz="2133" b="1" dirty="0">
              <a:solidFill>
                <a:schemeClr val="accent2"/>
              </a:solidFill>
              <a:cs typeface="Arial"/>
            </a:endParaRPr>
          </a:p>
          <a:p>
            <a:pPr marL="9525">
              <a:lnSpc>
                <a:spcPts val="1759"/>
              </a:lnSpc>
            </a:pPr>
            <a:endParaRPr sz="2133" dirty="0">
              <a:solidFill>
                <a:schemeClr val="accent2"/>
              </a:solidFill>
              <a:cs typeface="Arial"/>
            </a:endParaRPr>
          </a:p>
          <a:p>
            <a:pPr marR="1119160">
              <a:lnSpc>
                <a:spcPts val="1759"/>
              </a:lnSpc>
            </a:pPr>
            <a:r>
              <a:rPr sz="2133" dirty="0">
                <a:solidFill>
                  <a:schemeClr val="accent2"/>
                </a:solidFill>
                <a:cs typeface="Arial"/>
              </a:rPr>
              <a:t>OpenCL a</a:t>
            </a:r>
            <a:r>
              <a:rPr sz="2133" spc="-11" dirty="0">
                <a:solidFill>
                  <a:schemeClr val="accent2"/>
                </a:solidFill>
                <a:cs typeface="Arial"/>
              </a:rPr>
              <a:t>p</a:t>
            </a:r>
            <a:r>
              <a:rPr sz="2133" dirty="0">
                <a:solidFill>
                  <a:schemeClr val="accent2"/>
                </a:solidFill>
                <a:cs typeface="Arial"/>
              </a:rPr>
              <a:t>pl</a:t>
            </a:r>
            <a:r>
              <a:rPr sz="2133" spc="-11" dirty="0">
                <a:solidFill>
                  <a:schemeClr val="accent2"/>
                </a:solidFill>
                <a:cs typeface="Arial"/>
              </a:rPr>
              <a:t>i</a:t>
            </a:r>
            <a:r>
              <a:rPr sz="2133" dirty="0">
                <a:solidFill>
                  <a:schemeClr val="accent2"/>
                </a:solidFill>
                <a:cs typeface="Arial"/>
              </a:rPr>
              <a:t>c</a:t>
            </a:r>
            <a:r>
              <a:rPr sz="2133" spc="4" dirty="0">
                <a:solidFill>
                  <a:schemeClr val="accent2"/>
                </a:solidFill>
                <a:cs typeface="Arial"/>
              </a:rPr>
              <a:t>a</a:t>
            </a:r>
            <a:r>
              <a:rPr sz="2133" dirty="0">
                <a:solidFill>
                  <a:schemeClr val="accent2"/>
                </a:solidFill>
                <a:cs typeface="Arial"/>
              </a:rPr>
              <a:t>tion:</a:t>
            </a:r>
            <a:r>
              <a:rPr sz="2133" spc="-8" dirty="0">
                <a:solidFill>
                  <a:schemeClr val="accent2"/>
                </a:solidFill>
                <a:cs typeface="Arial"/>
              </a:rPr>
              <a:t> </a:t>
            </a:r>
            <a:r>
              <a:rPr sz="2133" dirty="0">
                <a:solidFill>
                  <a:schemeClr val="accent2"/>
                </a:solidFill>
                <a:cs typeface="Arial"/>
              </a:rPr>
              <a:t>T</a:t>
            </a:r>
            <a:r>
              <a:rPr sz="2133" spc="-11" dirty="0">
                <a:solidFill>
                  <a:schemeClr val="accent2"/>
                </a:solidFill>
                <a:cs typeface="Arial"/>
              </a:rPr>
              <a:t>w</a:t>
            </a:r>
            <a:r>
              <a:rPr sz="2133" dirty="0">
                <a:solidFill>
                  <a:schemeClr val="accent2"/>
                </a:solidFill>
                <a:cs typeface="Arial"/>
              </a:rPr>
              <a:t>o </a:t>
            </a:r>
            <a:r>
              <a:rPr sz="2133" spc="-11" dirty="0">
                <a:solidFill>
                  <a:schemeClr val="accent2"/>
                </a:solidFill>
                <a:cs typeface="Arial"/>
              </a:rPr>
              <a:t>p</a:t>
            </a:r>
            <a:r>
              <a:rPr sz="2133" dirty="0">
                <a:solidFill>
                  <a:schemeClr val="accent2"/>
                </a:solidFill>
                <a:cs typeface="Arial"/>
              </a:rPr>
              <a:t>arts</a:t>
            </a:r>
          </a:p>
          <a:p>
            <a:pPr marL="455283" indent="-171446">
              <a:spcBef>
                <a:spcPts val="169"/>
              </a:spcBef>
              <a:buClr>
                <a:srgbClr val="0C0C0C"/>
              </a:buClr>
              <a:buFont typeface="Arial"/>
              <a:buChar char="–"/>
              <a:tabLst>
                <a:tab pos="455759" algn="l"/>
              </a:tabLst>
            </a:pPr>
            <a:r>
              <a:rPr sz="2133" dirty="0">
                <a:solidFill>
                  <a:schemeClr val="accent2"/>
                </a:solidFill>
                <a:cs typeface="Arial"/>
              </a:rPr>
              <a:t>H</a:t>
            </a:r>
            <a:r>
              <a:rPr sz="2133" spc="-8" dirty="0">
                <a:solidFill>
                  <a:schemeClr val="accent2"/>
                </a:solidFill>
                <a:cs typeface="Arial"/>
              </a:rPr>
              <a:t>o</a:t>
            </a:r>
            <a:r>
              <a:rPr sz="2133" dirty="0">
                <a:solidFill>
                  <a:schemeClr val="accent2"/>
                </a:solidFill>
                <a:cs typeface="Arial"/>
              </a:rPr>
              <a:t>st</a:t>
            </a:r>
            <a:r>
              <a:rPr sz="2133" spc="4" dirty="0">
                <a:solidFill>
                  <a:schemeClr val="accent2"/>
                </a:solidFill>
                <a:cs typeface="Arial"/>
              </a:rPr>
              <a:t> </a:t>
            </a:r>
            <a:r>
              <a:rPr sz="2133" dirty="0">
                <a:solidFill>
                  <a:schemeClr val="accent2"/>
                </a:solidFill>
                <a:cs typeface="Arial"/>
              </a:rPr>
              <a:t>pr</a:t>
            </a:r>
            <a:r>
              <a:rPr sz="2133" spc="-8" dirty="0">
                <a:solidFill>
                  <a:schemeClr val="accent2"/>
                </a:solidFill>
                <a:cs typeface="Arial"/>
              </a:rPr>
              <a:t>o</a:t>
            </a:r>
            <a:r>
              <a:rPr sz="2133" dirty="0">
                <a:solidFill>
                  <a:schemeClr val="accent2"/>
                </a:solidFill>
                <a:cs typeface="Arial"/>
              </a:rPr>
              <a:t>g</a:t>
            </a:r>
            <a:r>
              <a:rPr sz="2133" spc="4" dirty="0">
                <a:solidFill>
                  <a:schemeClr val="accent2"/>
                </a:solidFill>
                <a:cs typeface="Arial"/>
              </a:rPr>
              <a:t>r</a:t>
            </a:r>
            <a:r>
              <a:rPr sz="2133" dirty="0">
                <a:solidFill>
                  <a:schemeClr val="accent2"/>
                </a:solidFill>
                <a:cs typeface="Arial"/>
              </a:rPr>
              <a:t>am</a:t>
            </a:r>
          </a:p>
          <a:p>
            <a:pPr marL="832465" lvl="1" indent="-171446">
              <a:spcBef>
                <a:spcPts val="165"/>
              </a:spcBef>
              <a:buClr>
                <a:srgbClr val="0C0C0C"/>
              </a:buClr>
              <a:buSzPct val="93750"/>
              <a:buFont typeface="Symbol"/>
              <a:buChar char=""/>
              <a:tabLst>
                <a:tab pos="832941" algn="l"/>
              </a:tabLst>
            </a:pPr>
            <a:r>
              <a:rPr sz="2133" spc="-8" dirty="0">
                <a:solidFill>
                  <a:schemeClr val="accent2"/>
                </a:solidFill>
                <a:cs typeface="Arial"/>
              </a:rPr>
              <a:t>Manages the</a:t>
            </a:r>
            <a:r>
              <a:rPr sz="2133" spc="-4" dirty="0">
                <a:solidFill>
                  <a:schemeClr val="accent2"/>
                </a:solidFill>
                <a:cs typeface="Arial"/>
              </a:rPr>
              <a:t> </a:t>
            </a:r>
            <a:r>
              <a:rPr sz="2133" spc="-8" dirty="0">
                <a:solidFill>
                  <a:schemeClr val="accent2"/>
                </a:solidFill>
                <a:cs typeface="Arial"/>
              </a:rPr>
              <a:t>ent</a:t>
            </a:r>
            <a:r>
              <a:rPr sz="2133" spc="4" dirty="0">
                <a:solidFill>
                  <a:schemeClr val="accent2"/>
                </a:solidFill>
                <a:cs typeface="Arial"/>
              </a:rPr>
              <a:t>i</a:t>
            </a:r>
            <a:r>
              <a:rPr sz="2133" spc="-8" dirty="0">
                <a:solidFill>
                  <a:schemeClr val="accent2"/>
                </a:solidFill>
                <a:cs typeface="Arial"/>
              </a:rPr>
              <a:t>re</a:t>
            </a:r>
            <a:r>
              <a:rPr sz="2133" spc="-4" dirty="0">
                <a:solidFill>
                  <a:schemeClr val="accent2"/>
                </a:solidFill>
                <a:cs typeface="Arial"/>
              </a:rPr>
              <a:t> </a:t>
            </a:r>
            <a:r>
              <a:rPr sz="2133" spc="-8" dirty="0">
                <a:solidFill>
                  <a:schemeClr val="accent2"/>
                </a:solidFill>
                <a:cs typeface="Arial"/>
              </a:rPr>
              <a:t>application:</a:t>
            </a:r>
            <a:r>
              <a:rPr sz="2133" spc="-4"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APIs</a:t>
            </a:r>
            <a:endParaRPr sz="2133" dirty="0">
              <a:solidFill>
                <a:schemeClr val="accent2"/>
              </a:solidFill>
              <a:cs typeface="Arial"/>
            </a:endParaRPr>
          </a:p>
          <a:p>
            <a:pPr marL="455283" indent="-171446">
              <a:spcBef>
                <a:spcPts val="165"/>
              </a:spcBef>
              <a:buClr>
                <a:srgbClr val="0C0C0C"/>
              </a:buClr>
              <a:buFont typeface="Arial"/>
              <a:buChar char="–"/>
              <a:tabLst>
                <a:tab pos="455759" algn="l"/>
              </a:tabLst>
            </a:pPr>
            <a:r>
              <a:rPr sz="2133" dirty="0">
                <a:solidFill>
                  <a:schemeClr val="accent2"/>
                </a:solidFill>
                <a:cs typeface="Arial"/>
              </a:rPr>
              <a:t>K</a:t>
            </a:r>
            <a:r>
              <a:rPr sz="2133" spc="-8" dirty="0">
                <a:solidFill>
                  <a:schemeClr val="accent2"/>
                </a:solidFill>
                <a:cs typeface="Arial"/>
              </a:rPr>
              <a:t>e</a:t>
            </a:r>
            <a:r>
              <a:rPr sz="2133" dirty="0">
                <a:solidFill>
                  <a:schemeClr val="accent2"/>
                </a:solidFill>
                <a:cs typeface="Arial"/>
              </a:rPr>
              <a:t>rnels (Op</a:t>
            </a:r>
            <a:r>
              <a:rPr sz="2133" spc="-8" dirty="0">
                <a:solidFill>
                  <a:schemeClr val="accent2"/>
                </a:solidFill>
                <a:cs typeface="Arial"/>
              </a:rPr>
              <a:t>e</a:t>
            </a:r>
            <a:r>
              <a:rPr sz="2133" spc="4" dirty="0">
                <a:solidFill>
                  <a:schemeClr val="accent2"/>
                </a:solidFill>
                <a:cs typeface="Arial"/>
              </a:rPr>
              <a:t>n</a:t>
            </a:r>
            <a:r>
              <a:rPr sz="2133" dirty="0">
                <a:solidFill>
                  <a:schemeClr val="accent2"/>
                </a:solidFill>
                <a:cs typeface="Arial"/>
              </a:rPr>
              <a:t>CL</a:t>
            </a:r>
            <a:r>
              <a:rPr sz="2133" spc="-8" dirty="0">
                <a:solidFill>
                  <a:schemeClr val="accent2"/>
                </a:solidFill>
                <a:cs typeface="Arial"/>
              </a:rPr>
              <a:t> </a:t>
            </a:r>
            <a:r>
              <a:rPr sz="2133" dirty="0">
                <a:solidFill>
                  <a:schemeClr val="accent2"/>
                </a:solidFill>
                <a:cs typeface="Arial"/>
              </a:rPr>
              <a:t>C l</a:t>
            </a:r>
            <a:r>
              <a:rPr sz="2133" spc="4" dirty="0">
                <a:solidFill>
                  <a:schemeClr val="accent2"/>
                </a:solidFill>
                <a:cs typeface="Arial"/>
              </a:rPr>
              <a:t>a</a:t>
            </a:r>
            <a:r>
              <a:rPr sz="2133" dirty="0">
                <a:solidFill>
                  <a:schemeClr val="accent2"/>
                </a:solidFill>
                <a:cs typeface="Arial"/>
              </a:rPr>
              <a:t>n</a:t>
            </a:r>
            <a:r>
              <a:rPr sz="2133" spc="-8" dirty="0">
                <a:solidFill>
                  <a:schemeClr val="accent2"/>
                </a:solidFill>
                <a:cs typeface="Arial"/>
              </a:rPr>
              <a:t>g</a:t>
            </a:r>
            <a:r>
              <a:rPr sz="2133" spc="4" dirty="0">
                <a:solidFill>
                  <a:schemeClr val="accent2"/>
                </a:solidFill>
                <a:cs typeface="Arial"/>
              </a:rPr>
              <a:t>u</a:t>
            </a:r>
            <a:r>
              <a:rPr sz="2133" dirty="0">
                <a:solidFill>
                  <a:schemeClr val="accent2"/>
                </a:solidFill>
                <a:cs typeface="Arial"/>
              </a:rPr>
              <a:t>ag</a:t>
            </a:r>
            <a:r>
              <a:rPr sz="2133" spc="4" dirty="0">
                <a:solidFill>
                  <a:schemeClr val="accent2"/>
                </a:solidFill>
                <a:cs typeface="Arial"/>
              </a:rPr>
              <a:t>e</a:t>
            </a:r>
            <a:r>
              <a:rPr sz="2133" dirty="0">
                <a:solidFill>
                  <a:schemeClr val="accent2"/>
                </a:solidFill>
                <a:cs typeface="Arial"/>
              </a:rPr>
              <a:t>)</a:t>
            </a:r>
          </a:p>
          <a:p>
            <a:pPr marL="832465" lvl="1" indent="-171446">
              <a:spcBef>
                <a:spcPts val="159"/>
              </a:spcBef>
              <a:buClr>
                <a:srgbClr val="0C0C0C"/>
              </a:buClr>
              <a:buSzPct val="93750"/>
              <a:buFont typeface="Symbol"/>
              <a:buChar char=""/>
              <a:tabLst>
                <a:tab pos="832941" algn="l"/>
              </a:tabLst>
            </a:pPr>
            <a:r>
              <a:rPr sz="2133" spc="-8" dirty="0">
                <a:solidFill>
                  <a:schemeClr val="accent2"/>
                </a:solidFill>
                <a:cs typeface="Arial"/>
              </a:rPr>
              <a:t>Funct</a:t>
            </a:r>
            <a:r>
              <a:rPr sz="2133" dirty="0">
                <a:solidFill>
                  <a:schemeClr val="accent2"/>
                </a:solidFill>
                <a:cs typeface="Arial"/>
              </a:rPr>
              <a:t>i</a:t>
            </a:r>
            <a:r>
              <a:rPr sz="2133" spc="-8" dirty="0">
                <a:solidFill>
                  <a:schemeClr val="accent2"/>
                </a:solidFill>
                <a:cs typeface="Arial"/>
              </a:rPr>
              <a:t>ons</a:t>
            </a:r>
            <a:r>
              <a:rPr sz="2133" spc="4" dirty="0">
                <a:solidFill>
                  <a:schemeClr val="accent2"/>
                </a:solidFill>
                <a:cs typeface="Arial"/>
              </a:rPr>
              <a:t> </a:t>
            </a:r>
            <a:r>
              <a:rPr sz="2133" spc="-8" dirty="0">
                <a:solidFill>
                  <a:schemeClr val="accent2"/>
                </a:solidFill>
                <a:cs typeface="Arial"/>
              </a:rPr>
              <a:t>to</a:t>
            </a:r>
            <a:r>
              <a:rPr sz="2133" spc="-4" dirty="0">
                <a:solidFill>
                  <a:schemeClr val="accent2"/>
                </a:solidFill>
                <a:cs typeface="Arial"/>
              </a:rPr>
              <a:t> </a:t>
            </a:r>
            <a:r>
              <a:rPr lang="en-GB" sz="2133" spc="-8" dirty="0">
                <a:solidFill>
                  <a:schemeClr val="accent2"/>
                </a:solidFill>
                <a:cs typeface="Arial"/>
              </a:rPr>
              <a:t>accelerate,</a:t>
            </a:r>
            <a:r>
              <a:rPr sz="2133" spc="-4" dirty="0">
                <a:solidFill>
                  <a:schemeClr val="accent2"/>
                </a:solidFill>
                <a:cs typeface="Arial"/>
              </a:rPr>
              <a:t> </a:t>
            </a:r>
            <a:r>
              <a:rPr sz="2133" spc="-8" dirty="0">
                <a:solidFill>
                  <a:schemeClr val="accent2"/>
                </a:solidFill>
                <a:cs typeface="Arial"/>
              </a:rPr>
              <a:t>r</a:t>
            </a:r>
            <a:r>
              <a:rPr sz="2133" spc="-4" dirty="0">
                <a:solidFill>
                  <a:schemeClr val="accent2"/>
                </a:solidFill>
                <a:cs typeface="Arial"/>
              </a:rPr>
              <a:t>u</a:t>
            </a:r>
            <a:r>
              <a:rPr sz="2133" spc="-8" dirty="0">
                <a:solidFill>
                  <a:schemeClr val="accent2"/>
                </a:solidFill>
                <a:cs typeface="Arial"/>
              </a:rPr>
              <a:t>n</a:t>
            </a:r>
            <a:r>
              <a:rPr sz="2133" spc="-4" dirty="0">
                <a:solidFill>
                  <a:schemeClr val="accent2"/>
                </a:solidFill>
                <a:cs typeface="Arial"/>
              </a:rPr>
              <a:t> </a:t>
            </a:r>
            <a:r>
              <a:rPr sz="2133" spc="-8" dirty="0">
                <a:solidFill>
                  <a:schemeClr val="accent2"/>
                </a:solidFill>
                <a:cs typeface="Arial"/>
              </a:rPr>
              <a:t>on</a:t>
            </a:r>
            <a:r>
              <a:rPr sz="2133" spc="8"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endParaRPr sz="2133" dirty="0">
              <a:solidFill>
                <a:schemeClr val="accent2"/>
              </a:solidFill>
              <a:cs typeface="Arial"/>
            </a:endParaRPr>
          </a:p>
        </p:txBody>
      </p:sp>
      <p:sp>
        <p:nvSpPr>
          <p:cNvPr id="5" name="object 5"/>
          <p:cNvSpPr txBox="1">
            <a:spLocks noGrp="1"/>
          </p:cNvSpPr>
          <p:nvPr>
            <p:ph type="title"/>
          </p:nvPr>
        </p:nvSpPr>
        <p:spPr>
          <a:xfrm>
            <a:off x="582508" y="285751"/>
            <a:ext cx="10622805"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6" name="object 6"/>
          <p:cNvSpPr/>
          <p:nvPr/>
        </p:nvSpPr>
        <p:spPr>
          <a:xfrm>
            <a:off x="1524001" y="1032033"/>
            <a:ext cx="9049"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351"/>
          </a:p>
        </p:txBody>
      </p:sp>
      <p:sp>
        <p:nvSpPr>
          <p:cNvPr id="7" name="object 7"/>
          <p:cNvSpPr txBox="1"/>
          <p:nvPr/>
        </p:nvSpPr>
        <p:spPr>
          <a:xfrm>
            <a:off x="1514475" y="1095110"/>
            <a:ext cx="26671" cy="46744"/>
          </a:xfrm>
          <a:prstGeom prst="rect">
            <a:avLst/>
          </a:prstGeom>
        </p:spPr>
        <p:txBody>
          <a:bodyPr vert="horz" wrap="square" lIns="0" tIns="0" rIns="0" bIns="0" rtlCol="0">
            <a:spAutoFit/>
          </a:bodyPr>
          <a:lstStyle/>
          <a:p>
            <a:pPr algn="ctr">
              <a:lnSpc>
                <a:spcPct val="100000"/>
              </a:lnSpc>
            </a:pPr>
            <a:r>
              <a:rPr sz="133" i="1" spc="-11" dirty="0">
                <a:solidFill>
                  <a:srgbClr val="F01212"/>
                </a:solidFill>
                <a:latin typeface="Arial"/>
                <a:cs typeface="Arial"/>
              </a:rPr>
              <a:t>1</a:t>
            </a:r>
            <a:r>
              <a:rPr sz="133" i="1" spc="-4" dirty="0">
                <a:solidFill>
                  <a:srgbClr val="F01212"/>
                </a:solidFill>
                <a:latin typeface="Arial"/>
                <a:cs typeface="Arial"/>
              </a:rPr>
              <a:t>-</a:t>
            </a:r>
            <a:endParaRPr sz="133">
              <a:latin typeface="Arial"/>
              <a:cs typeface="Arial"/>
            </a:endParaRPr>
          </a:p>
          <a:p>
            <a:pPr algn="ctr">
              <a:lnSpc>
                <a:spcPts val="87"/>
              </a:lnSpc>
            </a:pPr>
            <a:r>
              <a:rPr sz="133" i="1" spc="-4" dirty="0">
                <a:solidFill>
                  <a:srgbClr val="F01212"/>
                </a:solidFill>
                <a:latin typeface="Arial"/>
                <a:cs typeface="Arial"/>
              </a:rPr>
              <a:t>1</a:t>
            </a:r>
            <a:endParaRPr sz="133">
              <a:latin typeface="Arial"/>
              <a:cs typeface="Arial"/>
            </a:endParaRPr>
          </a:p>
          <a:p>
            <a:pPr algn="ctr">
              <a:lnSpc>
                <a:spcPts val="87"/>
              </a:lnSpc>
            </a:pPr>
            <a:r>
              <a:rPr sz="133" i="1" spc="-4" dirty="0">
                <a:solidFill>
                  <a:srgbClr val="F01212"/>
                </a:solidFill>
                <a:latin typeface="Arial"/>
                <a:cs typeface="Arial"/>
              </a:rPr>
              <a:t>2</a:t>
            </a:r>
            <a:endParaRPr sz="133">
              <a:latin typeface="Arial"/>
              <a:cs typeface="Arial"/>
            </a:endParaRPr>
          </a:p>
        </p:txBody>
      </p:sp>
      <p:sp>
        <p:nvSpPr>
          <p:cNvPr id="11" name="object 11"/>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2" name="Footer Placeholder 3">
            <a:extLst>
              <a:ext uri="{FF2B5EF4-FFF2-40B4-BE49-F238E27FC236}">
                <a16:creationId xmlns:a16="http://schemas.microsoft.com/office/drawing/2014/main" id="{C2835F3B-6567-4609-BD03-BF37680CCB01}"/>
              </a:ext>
            </a:extLst>
          </p:cNvPr>
          <p:cNvSpPr>
            <a:spLocks noGrp="1"/>
          </p:cNvSpPr>
          <p:nvPr>
            <p:ph type="ftr" sz="quarter" idx="11"/>
          </p:nvPr>
        </p:nvSpPr>
        <p:spPr>
          <a:xfrm>
            <a:off x="4038600" y="6356350"/>
            <a:ext cx="4114800" cy="365125"/>
          </a:xfrm>
        </p:spPr>
        <p:txBody>
          <a:bodyPr/>
          <a:lstStyle/>
          <a:p>
            <a:r>
              <a:rPr lang="en-US"/>
              <a:t>© Copyright 2020 Adiuvo Engineering &amp; Training, Ltd.</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6375" y="1211423"/>
            <a:ext cx="8941077" cy="2000249"/>
          </a:xfrm>
          <a:prstGeom prst="rect">
            <a:avLst/>
          </a:prstGeom>
          <a:blipFill>
            <a:blip r:embed="rId3" cstate="print"/>
            <a:stretch>
              <a:fillRect/>
            </a:stretch>
          </a:blipFill>
        </p:spPr>
        <p:txBody>
          <a:bodyPr wrap="square" lIns="0" tIns="0" rIns="0" bIns="0" rtlCol="0"/>
          <a:lstStyle/>
          <a:p>
            <a:endParaRPr sz="1351"/>
          </a:p>
        </p:txBody>
      </p:sp>
      <p:sp>
        <p:nvSpPr>
          <p:cNvPr id="3" name="object 3"/>
          <p:cNvSpPr txBox="1"/>
          <p:nvPr/>
        </p:nvSpPr>
        <p:spPr>
          <a:xfrm>
            <a:off x="147639" y="3800325"/>
            <a:ext cx="5934552" cy="2071977"/>
          </a:xfrm>
          <a:prstGeom prst="rect">
            <a:avLst/>
          </a:prstGeom>
        </p:spPr>
        <p:txBody>
          <a:bodyPr vert="horz" wrap="square" lIns="0" tIns="0" rIns="0" bIns="0" rtlCol="0">
            <a:spAutoFit/>
          </a:bodyPr>
          <a:lstStyle/>
          <a:p>
            <a:pPr marR="2599307"/>
            <a:r>
              <a:rPr sz="2133" b="1" dirty="0">
                <a:solidFill>
                  <a:schemeClr val="accent2"/>
                </a:solidFill>
                <a:cs typeface="Arial"/>
              </a:rPr>
              <a:t>Pla</a:t>
            </a:r>
            <a:r>
              <a:rPr sz="2133" b="1" spc="-8" dirty="0">
                <a:solidFill>
                  <a:schemeClr val="accent2"/>
                </a:solidFill>
                <a:cs typeface="Arial"/>
              </a:rPr>
              <a:t>t</a:t>
            </a:r>
            <a:r>
              <a:rPr sz="2133" b="1" dirty="0">
                <a:solidFill>
                  <a:schemeClr val="accent2"/>
                </a:solidFill>
                <a:cs typeface="Arial"/>
              </a:rPr>
              <a:t>form </a:t>
            </a:r>
            <a:r>
              <a:rPr sz="2133" b="1" spc="-8" dirty="0">
                <a:solidFill>
                  <a:schemeClr val="accent2"/>
                </a:solidFill>
                <a:cs typeface="Arial"/>
              </a:rPr>
              <a:t>m</a:t>
            </a:r>
            <a:r>
              <a:rPr sz="2133" b="1" dirty="0">
                <a:solidFill>
                  <a:schemeClr val="accent2"/>
                </a:solidFill>
                <a:cs typeface="Arial"/>
              </a:rPr>
              <a:t>o</a:t>
            </a:r>
            <a:r>
              <a:rPr sz="2133" b="1" spc="-8" dirty="0">
                <a:solidFill>
                  <a:schemeClr val="accent2"/>
                </a:solidFill>
                <a:cs typeface="Arial"/>
              </a:rPr>
              <a:t>d</a:t>
            </a:r>
            <a:r>
              <a:rPr sz="2133" b="1" dirty="0">
                <a:solidFill>
                  <a:schemeClr val="accent2"/>
                </a:solidFill>
                <a:cs typeface="Arial"/>
              </a:rPr>
              <a:t>el</a:t>
            </a:r>
          </a:p>
          <a:p>
            <a:pPr marL="455283" indent="-171446">
              <a:spcBef>
                <a:spcPts val="169"/>
              </a:spcBef>
              <a:buClr>
                <a:srgbClr val="0C0C0C"/>
              </a:buClr>
              <a:buFont typeface="Arial"/>
              <a:buChar char="–"/>
              <a:tabLst>
                <a:tab pos="455283" algn="l"/>
              </a:tabLst>
            </a:pPr>
            <a:r>
              <a:rPr sz="2133" dirty="0">
                <a:solidFill>
                  <a:schemeClr val="accent2"/>
                </a:solidFill>
                <a:cs typeface="Arial"/>
              </a:rPr>
              <a:t>D</a:t>
            </a:r>
            <a:r>
              <a:rPr sz="2133" spc="-8" dirty="0">
                <a:solidFill>
                  <a:schemeClr val="accent2"/>
                </a:solidFill>
                <a:cs typeface="Arial"/>
              </a:rPr>
              <a:t>e</a:t>
            </a:r>
            <a:r>
              <a:rPr sz="2133" dirty="0">
                <a:solidFill>
                  <a:schemeClr val="accent2"/>
                </a:solidFill>
                <a:cs typeface="Arial"/>
              </a:rPr>
              <a:t>fi</a:t>
            </a:r>
            <a:r>
              <a:rPr sz="2133" spc="4" dirty="0">
                <a:solidFill>
                  <a:schemeClr val="accent2"/>
                </a:solidFill>
                <a:cs typeface="Arial"/>
              </a:rPr>
              <a:t>n</a:t>
            </a:r>
            <a:r>
              <a:rPr sz="2133" dirty="0">
                <a:solidFill>
                  <a:schemeClr val="accent2"/>
                </a:solidFill>
                <a:cs typeface="Arial"/>
              </a:rPr>
              <a:t>es r</a:t>
            </a:r>
            <a:r>
              <a:rPr sz="2133" spc="-8" dirty="0">
                <a:solidFill>
                  <a:schemeClr val="accent2"/>
                </a:solidFill>
                <a:cs typeface="Arial"/>
              </a:rPr>
              <a:t>e</a:t>
            </a:r>
            <a:r>
              <a:rPr sz="2133" dirty="0">
                <a:solidFill>
                  <a:schemeClr val="accent2"/>
                </a:solidFill>
                <a:cs typeface="Arial"/>
              </a:rPr>
              <a:t>p</a:t>
            </a:r>
            <a:r>
              <a:rPr sz="2133" spc="4" dirty="0">
                <a:solidFill>
                  <a:schemeClr val="accent2"/>
                </a:solidFill>
                <a:cs typeface="Arial"/>
              </a:rPr>
              <a:t>r</a:t>
            </a:r>
            <a:r>
              <a:rPr sz="2133" dirty="0">
                <a:solidFill>
                  <a:schemeClr val="accent2"/>
                </a:solidFill>
                <a:cs typeface="Arial"/>
              </a:rPr>
              <a:t>e</a:t>
            </a:r>
            <a:r>
              <a:rPr sz="2133" spc="4" dirty="0">
                <a:solidFill>
                  <a:schemeClr val="accent2"/>
                </a:solidFill>
                <a:cs typeface="Arial"/>
              </a:rPr>
              <a:t>s</a:t>
            </a:r>
            <a:r>
              <a:rPr sz="2133" dirty="0">
                <a:solidFill>
                  <a:schemeClr val="accent2"/>
                </a:solidFill>
                <a:cs typeface="Arial"/>
              </a:rPr>
              <a:t>e</a:t>
            </a:r>
            <a:r>
              <a:rPr sz="2133" spc="-8" dirty="0">
                <a:solidFill>
                  <a:schemeClr val="accent2"/>
                </a:solidFill>
                <a:cs typeface="Arial"/>
              </a:rPr>
              <a:t>n</a:t>
            </a:r>
            <a:r>
              <a:rPr sz="2133" dirty="0">
                <a:solidFill>
                  <a:schemeClr val="accent2"/>
                </a:solidFill>
                <a:cs typeface="Arial"/>
              </a:rPr>
              <a:t>tation </a:t>
            </a:r>
            <a:r>
              <a:rPr sz="2133" spc="-8" dirty="0">
                <a:solidFill>
                  <a:schemeClr val="accent2"/>
                </a:solidFill>
                <a:cs typeface="Arial"/>
              </a:rPr>
              <a:t>o</a:t>
            </a:r>
            <a:r>
              <a:rPr sz="2133" dirty="0">
                <a:solidFill>
                  <a:schemeClr val="accent2"/>
                </a:solidFill>
                <a:cs typeface="Arial"/>
              </a:rPr>
              <a:t>f</a:t>
            </a:r>
            <a:r>
              <a:rPr sz="2133" spc="11" dirty="0">
                <a:solidFill>
                  <a:schemeClr val="accent2"/>
                </a:solidFill>
                <a:cs typeface="Arial"/>
              </a:rPr>
              <a:t> </a:t>
            </a:r>
            <a:r>
              <a:rPr sz="2133" dirty="0">
                <a:solidFill>
                  <a:schemeClr val="accent2"/>
                </a:solidFill>
                <a:cs typeface="Arial"/>
              </a:rPr>
              <a:t>A</a:t>
            </a:r>
            <a:r>
              <a:rPr sz="2133" spc="4" dirty="0">
                <a:solidFill>
                  <a:schemeClr val="accent2"/>
                </a:solidFill>
                <a:cs typeface="Arial"/>
              </a:rPr>
              <a:t>N</a:t>
            </a:r>
            <a:r>
              <a:rPr sz="2133" dirty="0">
                <a:solidFill>
                  <a:schemeClr val="accent2"/>
                </a:solidFill>
                <a:cs typeface="Arial"/>
              </a:rPr>
              <a:t>Y</a:t>
            </a:r>
            <a:r>
              <a:rPr sz="2133" spc="4" dirty="0">
                <a:solidFill>
                  <a:schemeClr val="accent2"/>
                </a:solidFill>
                <a:cs typeface="Arial"/>
              </a:rPr>
              <a:t> </a:t>
            </a:r>
            <a:r>
              <a:rPr sz="2133" dirty="0">
                <a:solidFill>
                  <a:schemeClr val="accent2"/>
                </a:solidFill>
                <a:cs typeface="Arial"/>
              </a:rPr>
              <a:t>p</a:t>
            </a:r>
            <a:r>
              <a:rPr sz="2133" spc="-8" dirty="0">
                <a:solidFill>
                  <a:schemeClr val="accent2"/>
                </a:solidFill>
                <a:cs typeface="Arial"/>
              </a:rPr>
              <a:t>l</a:t>
            </a:r>
            <a:r>
              <a:rPr sz="2133" dirty="0">
                <a:solidFill>
                  <a:schemeClr val="accent2"/>
                </a:solidFill>
                <a:cs typeface="Arial"/>
              </a:rPr>
              <a:t>atform</a:t>
            </a:r>
          </a:p>
          <a:p>
            <a:pPr marL="455283" indent="-171446">
              <a:spcBef>
                <a:spcPts val="161"/>
              </a:spcBef>
              <a:buClr>
                <a:srgbClr val="0C0C0C"/>
              </a:buClr>
              <a:buFont typeface="Arial"/>
              <a:buChar char="–"/>
              <a:tabLst>
                <a:tab pos="455283" algn="l"/>
              </a:tabLst>
            </a:pPr>
            <a:r>
              <a:rPr sz="2133" dirty="0">
                <a:solidFill>
                  <a:schemeClr val="accent2"/>
                </a:solidFill>
                <a:cs typeface="Arial"/>
              </a:rPr>
              <a:t>C</a:t>
            </a:r>
            <a:r>
              <a:rPr sz="2133" spc="-8" dirty="0">
                <a:solidFill>
                  <a:schemeClr val="accent2"/>
                </a:solidFill>
                <a:cs typeface="Arial"/>
              </a:rPr>
              <a:t>o</a:t>
            </a:r>
            <a:r>
              <a:rPr sz="2133" dirty="0">
                <a:solidFill>
                  <a:schemeClr val="accent2"/>
                </a:solidFill>
                <a:cs typeface="Arial"/>
              </a:rPr>
              <a:t>ntai</a:t>
            </a:r>
            <a:r>
              <a:rPr sz="2133" spc="-8" dirty="0">
                <a:solidFill>
                  <a:schemeClr val="accent2"/>
                </a:solidFill>
                <a:cs typeface="Arial"/>
              </a:rPr>
              <a:t>n</a:t>
            </a:r>
            <a:r>
              <a:rPr sz="2133" dirty="0">
                <a:solidFill>
                  <a:schemeClr val="accent2"/>
                </a:solidFill>
                <a:cs typeface="Arial"/>
              </a:rPr>
              <a:t>s</a:t>
            </a:r>
          </a:p>
          <a:p>
            <a:pPr marL="832465" lvl="1" indent="-171446">
              <a:spcBef>
                <a:spcPts val="159"/>
              </a:spcBef>
              <a:buClr>
                <a:srgbClr val="0C0C0C"/>
              </a:buClr>
              <a:buSzPct val="93750"/>
              <a:buFont typeface="Symbol"/>
              <a:buChar char=""/>
              <a:tabLst>
                <a:tab pos="832941" algn="l"/>
              </a:tabLst>
            </a:pPr>
            <a:r>
              <a:rPr sz="2133" spc="-11" dirty="0">
                <a:solidFill>
                  <a:schemeClr val="accent2"/>
                </a:solidFill>
                <a:cs typeface="Arial"/>
              </a:rPr>
              <a:t>S</a:t>
            </a:r>
            <a:r>
              <a:rPr sz="2133" dirty="0">
                <a:solidFill>
                  <a:schemeClr val="accent2"/>
                </a:solidFill>
                <a:cs typeface="Arial"/>
              </a:rPr>
              <a:t>i</a:t>
            </a:r>
            <a:r>
              <a:rPr sz="2133" spc="-8" dirty="0">
                <a:solidFill>
                  <a:schemeClr val="accent2"/>
                </a:solidFill>
                <a:cs typeface="Arial"/>
              </a:rPr>
              <a:t>ngle</a:t>
            </a:r>
            <a:r>
              <a:rPr sz="2133" dirty="0">
                <a:solidFill>
                  <a:schemeClr val="accent2"/>
                </a:solidFill>
                <a:cs typeface="Arial"/>
              </a:rPr>
              <a:t> </a:t>
            </a:r>
            <a:r>
              <a:rPr sz="2133" spc="-8" dirty="0">
                <a:solidFill>
                  <a:schemeClr val="accent2"/>
                </a:solidFill>
                <a:cs typeface="Arial"/>
              </a:rPr>
              <a:t>ho</a:t>
            </a:r>
            <a:r>
              <a:rPr sz="2133" spc="-4" dirty="0">
                <a:solidFill>
                  <a:schemeClr val="accent2"/>
                </a:solidFill>
                <a:cs typeface="Arial"/>
              </a:rPr>
              <a:t>st</a:t>
            </a:r>
            <a:endParaRPr sz="2133" dirty="0">
              <a:solidFill>
                <a:schemeClr val="accent2"/>
              </a:solidFill>
              <a:cs typeface="Arial"/>
            </a:endParaRPr>
          </a:p>
          <a:p>
            <a:pPr marL="832465" lvl="1" indent="-171446">
              <a:spcBef>
                <a:spcPts val="172"/>
              </a:spcBef>
              <a:buClr>
                <a:srgbClr val="0C0C0C"/>
              </a:buClr>
              <a:buSzPct val="93750"/>
              <a:buFont typeface="Symbol"/>
              <a:buChar char=""/>
              <a:tabLst>
                <a:tab pos="832941" algn="l"/>
              </a:tabLst>
            </a:pPr>
            <a:r>
              <a:rPr sz="2133" spc="-19" dirty="0">
                <a:solidFill>
                  <a:schemeClr val="accent2"/>
                </a:solidFill>
                <a:cs typeface="Arial"/>
              </a:rPr>
              <a:t>O</a:t>
            </a:r>
            <a:r>
              <a:rPr sz="2133" spc="-8" dirty="0">
                <a:solidFill>
                  <a:schemeClr val="accent2"/>
                </a:solidFill>
                <a:cs typeface="Arial"/>
              </a:rPr>
              <a:t>ne</a:t>
            </a:r>
            <a:r>
              <a:rPr sz="2133" spc="-4" dirty="0">
                <a:solidFill>
                  <a:schemeClr val="accent2"/>
                </a:solidFill>
                <a:cs typeface="Arial"/>
              </a:rPr>
              <a:t> </a:t>
            </a:r>
            <a:r>
              <a:rPr sz="2133" dirty="0">
                <a:solidFill>
                  <a:schemeClr val="accent2"/>
                </a:solidFill>
                <a:cs typeface="Arial"/>
              </a:rPr>
              <a:t>o</a:t>
            </a:r>
            <a:r>
              <a:rPr sz="2133" spc="-8" dirty="0">
                <a:solidFill>
                  <a:schemeClr val="accent2"/>
                </a:solidFill>
                <a:cs typeface="Arial"/>
              </a:rPr>
              <a:t>r</a:t>
            </a:r>
            <a:r>
              <a:rPr sz="2133" spc="-4" dirty="0">
                <a:solidFill>
                  <a:schemeClr val="accent2"/>
                </a:solidFill>
                <a:cs typeface="Arial"/>
              </a:rPr>
              <a:t> </a:t>
            </a:r>
            <a:r>
              <a:rPr sz="2133" spc="-8" dirty="0">
                <a:solidFill>
                  <a:schemeClr val="accent2"/>
                </a:solidFill>
                <a:cs typeface="Arial"/>
              </a:rPr>
              <a:t>more</a:t>
            </a:r>
            <a:r>
              <a:rPr sz="2133" spc="8" dirty="0">
                <a:solidFill>
                  <a:schemeClr val="accent2"/>
                </a:solidFill>
                <a:cs typeface="Arial"/>
              </a:rPr>
              <a:t> </a:t>
            </a:r>
            <a:r>
              <a:rPr sz="2133" spc="-19" dirty="0">
                <a:solidFill>
                  <a:schemeClr val="accent2"/>
                </a:solidFill>
                <a:cs typeface="Arial"/>
              </a:rPr>
              <a:t>O</a:t>
            </a:r>
            <a:r>
              <a:rPr sz="2133" dirty="0">
                <a:solidFill>
                  <a:schemeClr val="accent2"/>
                </a:solidFill>
                <a:cs typeface="Arial"/>
              </a:rPr>
              <a:t>p</a:t>
            </a:r>
            <a:r>
              <a:rPr sz="2133" spc="-8" dirty="0">
                <a:solidFill>
                  <a:schemeClr val="accent2"/>
                </a:solidFill>
                <a:cs typeface="Arial"/>
              </a:rPr>
              <a:t>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r>
              <a:rPr sz="2133" spc="8" dirty="0">
                <a:solidFill>
                  <a:schemeClr val="accent2"/>
                </a:solidFill>
                <a:cs typeface="Arial"/>
              </a:rPr>
              <a:t> </a:t>
            </a:r>
            <a:r>
              <a:rPr sz="2133" spc="-8" dirty="0">
                <a:solidFill>
                  <a:schemeClr val="accent2"/>
                </a:solidFill>
                <a:cs typeface="Arial"/>
              </a:rPr>
              <a:t>(compute</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a:t>
            </a:r>
            <a:endParaRPr sz="2133" dirty="0">
              <a:solidFill>
                <a:schemeClr val="accent2"/>
              </a:solidFill>
              <a:cs typeface="Arial"/>
            </a:endParaRPr>
          </a:p>
        </p:txBody>
      </p:sp>
      <p:sp>
        <p:nvSpPr>
          <p:cNvPr id="4" name="object 4"/>
          <p:cNvSpPr txBox="1"/>
          <p:nvPr/>
        </p:nvSpPr>
        <p:spPr>
          <a:xfrm>
            <a:off x="6082191" y="3800371"/>
            <a:ext cx="5662243" cy="2533642"/>
          </a:xfrm>
          <a:prstGeom prst="rect">
            <a:avLst/>
          </a:prstGeom>
        </p:spPr>
        <p:txBody>
          <a:bodyPr vert="horz" wrap="square" lIns="0" tIns="0" rIns="0" bIns="0" rtlCol="0">
            <a:spAutoFit/>
          </a:bodyPr>
          <a:lstStyle/>
          <a:p>
            <a:pPr marL="9525">
              <a:lnSpc>
                <a:spcPts val="1759"/>
              </a:lnSpc>
            </a:pPr>
            <a:r>
              <a:rPr sz="2133" b="1" dirty="0">
                <a:solidFill>
                  <a:schemeClr val="accent2"/>
                </a:solidFill>
                <a:cs typeface="Arial"/>
              </a:rPr>
              <a:t>E</a:t>
            </a:r>
            <a:r>
              <a:rPr sz="2133" b="1" spc="-8" dirty="0">
                <a:solidFill>
                  <a:schemeClr val="accent2"/>
                </a:solidFill>
                <a:cs typeface="Arial"/>
              </a:rPr>
              <a:t>x</a:t>
            </a:r>
            <a:r>
              <a:rPr sz="2133" b="1" dirty="0">
                <a:solidFill>
                  <a:schemeClr val="accent2"/>
                </a:solidFill>
                <a:cs typeface="Arial"/>
              </a:rPr>
              <a:t>e</a:t>
            </a:r>
            <a:r>
              <a:rPr sz="2133" b="1" spc="4" dirty="0">
                <a:solidFill>
                  <a:schemeClr val="accent2"/>
                </a:solidFill>
                <a:cs typeface="Arial"/>
              </a:rPr>
              <a:t>c</a:t>
            </a:r>
            <a:r>
              <a:rPr sz="2133" b="1" dirty="0">
                <a:solidFill>
                  <a:schemeClr val="accent2"/>
                </a:solidFill>
                <a:cs typeface="Arial"/>
              </a:rPr>
              <a:t>ution </a:t>
            </a:r>
            <a:r>
              <a:rPr sz="2133" b="1" spc="-8" dirty="0">
                <a:solidFill>
                  <a:schemeClr val="accent2"/>
                </a:solidFill>
                <a:cs typeface="Arial"/>
              </a:rPr>
              <a:t>mo</a:t>
            </a:r>
            <a:r>
              <a:rPr sz="2133" b="1" dirty="0">
                <a:solidFill>
                  <a:schemeClr val="accent2"/>
                </a:solidFill>
                <a:cs typeface="Arial"/>
              </a:rPr>
              <a:t>del</a:t>
            </a:r>
          </a:p>
          <a:p>
            <a:pPr marR="1117731">
              <a:lnSpc>
                <a:spcPts val="1759"/>
              </a:lnSpc>
            </a:pPr>
            <a:r>
              <a:rPr sz="2133" dirty="0">
                <a:solidFill>
                  <a:schemeClr val="accent2"/>
                </a:solidFill>
                <a:cs typeface="Arial"/>
              </a:rPr>
              <a:t>OpenCL a</a:t>
            </a:r>
            <a:r>
              <a:rPr sz="2133" spc="-11" dirty="0">
                <a:solidFill>
                  <a:schemeClr val="accent2"/>
                </a:solidFill>
                <a:cs typeface="Arial"/>
              </a:rPr>
              <a:t>p</a:t>
            </a:r>
            <a:r>
              <a:rPr sz="2133" dirty="0">
                <a:solidFill>
                  <a:schemeClr val="accent2"/>
                </a:solidFill>
                <a:cs typeface="Arial"/>
              </a:rPr>
              <a:t>pl</a:t>
            </a:r>
            <a:r>
              <a:rPr sz="2133" spc="-11" dirty="0">
                <a:solidFill>
                  <a:schemeClr val="accent2"/>
                </a:solidFill>
                <a:cs typeface="Arial"/>
              </a:rPr>
              <a:t>i</a:t>
            </a:r>
            <a:r>
              <a:rPr sz="2133" dirty="0">
                <a:solidFill>
                  <a:schemeClr val="accent2"/>
                </a:solidFill>
                <a:cs typeface="Arial"/>
              </a:rPr>
              <a:t>c</a:t>
            </a:r>
            <a:r>
              <a:rPr sz="2133" spc="4" dirty="0">
                <a:solidFill>
                  <a:schemeClr val="accent2"/>
                </a:solidFill>
                <a:cs typeface="Arial"/>
              </a:rPr>
              <a:t>a</a:t>
            </a:r>
            <a:r>
              <a:rPr sz="2133" dirty="0">
                <a:solidFill>
                  <a:schemeClr val="accent2"/>
                </a:solidFill>
                <a:cs typeface="Arial"/>
              </a:rPr>
              <a:t>tion:</a:t>
            </a:r>
            <a:r>
              <a:rPr sz="2133" spc="-8" dirty="0">
                <a:solidFill>
                  <a:schemeClr val="accent2"/>
                </a:solidFill>
                <a:cs typeface="Arial"/>
              </a:rPr>
              <a:t> </a:t>
            </a:r>
            <a:r>
              <a:rPr sz="2133" dirty="0">
                <a:solidFill>
                  <a:schemeClr val="accent2"/>
                </a:solidFill>
                <a:cs typeface="Arial"/>
              </a:rPr>
              <a:t>T</a:t>
            </a:r>
            <a:r>
              <a:rPr sz="2133" spc="-11" dirty="0">
                <a:solidFill>
                  <a:schemeClr val="accent2"/>
                </a:solidFill>
                <a:cs typeface="Arial"/>
              </a:rPr>
              <a:t>w</a:t>
            </a:r>
            <a:r>
              <a:rPr sz="2133" dirty="0">
                <a:solidFill>
                  <a:schemeClr val="accent2"/>
                </a:solidFill>
                <a:cs typeface="Arial"/>
              </a:rPr>
              <a:t>o </a:t>
            </a:r>
            <a:r>
              <a:rPr sz="2133" spc="-11" dirty="0">
                <a:solidFill>
                  <a:schemeClr val="accent2"/>
                </a:solidFill>
                <a:cs typeface="Arial"/>
              </a:rPr>
              <a:t>p</a:t>
            </a:r>
            <a:r>
              <a:rPr sz="2133" dirty="0">
                <a:solidFill>
                  <a:schemeClr val="accent2"/>
                </a:solidFill>
                <a:cs typeface="Arial"/>
              </a:rPr>
              <a:t>arts</a:t>
            </a:r>
          </a:p>
          <a:p>
            <a:pPr marL="455283" indent="-171446">
              <a:spcBef>
                <a:spcPts val="169"/>
              </a:spcBef>
              <a:buClr>
                <a:srgbClr val="0C0C0C"/>
              </a:buClr>
              <a:buFont typeface="Arial"/>
              <a:buChar char="–"/>
              <a:tabLst>
                <a:tab pos="455759" algn="l"/>
              </a:tabLst>
            </a:pPr>
            <a:r>
              <a:rPr sz="2133" dirty="0">
                <a:solidFill>
                  <a:schemeClr val="accent2"/>
                </a:solidFill>
                <a:cs typeface="Arial"/>
              </a:rPr>
              <a:t>H</a:t>
            </a:r>
            <a:r>
              <a:rPr sz="2133" spc="-8" dirty="0">
                <a:solidFill>
                  <a:schemeClr val="accent2"/>
                </a:solidFill>
                <a:cs typeface="Arial"/>
              </a:rPr>
              <a:t>o</a:t>
            </a:r>
            <a:r>
              <a:rPr sz="2133" dirty="0">
                <a:solidFill>
                  <a:schemeClr val="accent2"/>
                </a:solidFill>
                <a:cs typeface="Arial"/>
              </a:rPr>
              <a:t>st</a:t>
            </a:r>
            <a:r>
              <a:rPr sz="2133" spc="4" dirty="0">
                <a:solidFill>
                  <a:schemeClr val="accent2"/>
                </a:solidFill>
                <a:cs typeface="Arial"/>
              </a:rPr>
              <a:t> </a:t>
            </a:r>
            <a:r>
              <a:rPr sz="2133" dirty="0">
                <a:solidFill>
                  <a:schemeClr val="accent2"/>
                </a:solidFill>
                <a:cs typeface="Arial"/>
              </a:rPr>
              <a:t>pr</a:t>
            </a:r>
            <a:r>
              <a:rPr sz="2133" spc="-8" dirty="0">
                <a:solidFill>
                  <a:schemeClr val="accent2"/>
                </a:solidFill>
                <a:cs typeface="Arial"/>
              </a:rPr>
              <a:t>o</a:t>
            </a:r>
            <a:r>
              <a:rPr sz="2133" dirty="0">
                <a:solidFill>
                  <a:schemeClr val="accent2"/>
                </a:solidFill>
                <a:cs typeface="Arial"/>
              </a:rPr>
              <a:t>g</a:t>
            </a:r>
            <a:r>
              <a:rPr sz="2133" spc="4" dirty="0">
                <a:solidFill>
                  <a:schemeClr val="accent2"/>
                </a:solidFill>
                <a:cs typeface="Arial"/>
              </a:rPr>
              <a:t>r</a:t>
            </a:r>
            <a:r>
              <a:rPr sz="2133" dirty="0">
                <a:solidFill>
                  <a:schemeClr val="accent2"/>
                </a:solidFill>
                <a:cs typeface="Arial"/>
              </a:rPr>
              <a:t>am</a:t>
            </a:r>
          </a:p>
          <a:p>
            <a:pPr marL="832465" lvl="1" indent="-171446">
              <a:spcBef>
                <a:spcPts val="165"/>
              </a:spcBef>
              <a:buClr>
                <a:srgbClr val="0C0C0C"/>
              </a:buClr>
              <a:buSzPct val="93750"/>
              <a:buFont typeface="Symbol"/>
              <a:buChar char=""/>
              <a:tabLst>
                <a:tab pos="832941" algn="l"/>
              </a:tabLst>
            </a:pPr>
            <a:r>
              <a:rPr sz="2133" spc="-8" dirty="0">
                <a:solidFill>
                  <a:schemeClr val="accent2"/>
                </a:solidFill>
                <a:cs typeface="Arial"/>
              </a:rPr>
              <a:t>Manages the</a:t>
            </a:r>
            <a:r>
              <a:rPr sz="2133" spc="-4" dirty="0">
                <a:solidFill>
                  <a:schemeClr val="accent2"/>
                </a:solidFill>
                <a:cs typeface="Arial"/>
              </a:rPr>
              <a:t> </a:t>
            </a:r>
            <a:r>
              <a:rPr sz="2133" spc="-8" dirty="0">
                <a:solidFill>
                  <a:schemeClr val="accent2"/>
                </a:solidFill>
                <a:cs typeface="Arial"/>
              </a:rPr>
              <a:t>ent</a:t>
            </a:r>
            <a:r>
              <a:rPr sz="2133" spc="4" dirty="0">
                <a:solidFill>
                  <a:schemeClr val="accent2"/>
                </a:solidFill>
                <a:cs typeface="Arial"/>
              </a:rPr>
              <a:t>i</a:t>
            </a:r>
            <a:r>
              <a:rPr sz="2133" spc="-8" dirty="0">
                <a:solidFill>
                  <a:schemeClr val="accent2"/>
                </a:solidFill>
                <a:cs typeface="Arial"/>
              </a:rPr>
              <a:t>re</a:t>
            </a:r>
            <a:r>
              <a:rPr sz="2133" spc="-4" dirty="0">
                <a:solidFill>
                  <a:schemeClr val="accent2"/>
                </a:solidFill>
                <a:cs typeface="Arial"/>
              </a:rPr>
              <a:t> </a:t>
            </a:r>
            <a:r>
              <a:rPr sz="2133" spc="-8" dirty="0">
                <a:solidFill>
                  <a:schemeClr val="accent2"/>
                </a:solidFill>
                <a:cs typeface="Arial"/>
              </a:rPr>
              <a:t>application:</a:t>
            </a:r>
            <a:r>
              <a:rPr sz="2133" spc="-4"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APIs</a:t>
            </a:r>
            <a:endParaRPr sz="2133" dirty="0">
              <a:solidFill>
                <a:schemeClr val="accent2"/>
              </a:solidFill>
              <a:cs typeface="Arial"/>
            </a:endParaRPr>
          </a:p>
          <a:p>
            <a:pPr marL="455283" indent="-171446">
              <a:spcBef>
                <a:spcPts val="165"/>
              </a:spcBef>
              <a:buClr>
                <a:srgbClr val="0C0C0C"/>
              </a:buClr>
              <a:buFont typeface="Arial"/>
              <a:buChar char="–"/>
              <a:tabLst>
                <a:tab pos="455759" algn="l"/>
              </a:tabLst>
            </a:pPr>
            <a:r>
              <a:rPr sz="2133" dirty="0">
                <a:solidFill>
                  <a:schemeClr val="accent2"/>
                </a:solidFill>
                <a:cs typeface="Arial"/>
              </a:rPr>
              <a:t>K</a:t>
            </a:r>
            <a:r>
              <a:rPr sz="2133" spc="-8" dirty="0">
                <a:solidFill>
                  <a:schemeClr val="accent2"/>
                </a:solidFill>
                <a:cs typeface="Arial"/>
              </a:rPr>
              <a:t>e</a:t>
            </a:r>
            <a:r>
              <a:rPr sz="2133" dirty="0">
                <a:solidFill>
                  <a:schemeClr val="accent2"/>
                </a:solidFill>
                <a:cs typeface="Arial"/>
              </a:rPr>
              <a:t>rnels (Op</a:t>
            </a:r>
            <a:r>
              <a:rPr sz="2133" spc="-8" dirty="0">
                <a:solidFill>
                  <a:schemeClr val="accent2"/>
                </a:solidFill>
                <a:cs typeface="Arial"/>
              </a:rPr>
              <a:t>e</a:t>
            </a:r>
            <a:r>
              <a:rPr sz="2133" spc="4" dirty="0">
                <a:solidFill>
                  <a:schemeClr val="accent2"/>
                </a:solidFill>
                <a:cs typeface="Arial"/>
              </a:rPr>
              <a:t>n</a:t>
            </a:r>
            <a:r>
              <a:rPr sz="2133" dirty="0">
                <a:solidFill>
                  <a:schemeClr val="accent2"/>
                </a:solidFill>
                <a:cs typeface="Arial"/>
              </a:rPr>
              <a:t>CL</a:t>
            </a:r>
            <a:r>
              <a:rPr sz="2133" spc="-8" dirty="0">
                <a:solidFill>
                  <a:schemeClr val="accent2"/>
                </a:solidFill>
                <a:cs typeface="Arial"/>
              </a:rPr>
              <a:t> </a:t>
            </a:r>
            <a:r>
              <a:rPr sz="2133" dirty="0">
                <a:solidFill>
                  <a:schemeClr val="accent2"/>
                </a:solidFill>
                <a:cs typeface="Arial"/>
              </a:rPr>
              <a:t>C l</a:t>
            </a:r>
            <a:r>
              <a:rPr sz="2133" spc="4" dirty="0">
                <a:solidFill>
                  <a:schemeClr val="accent2"/>
                </a:solidFill>
                <a:cs typeface="Arial"/>
              </a:rPr>
              <a:t>a</a:t>
            </a:r>
            <a:r>
              <a:rPr sz="2133" dirty="0">
                <a:solidFill>
                  <a:schemeClr val="accent2"/>
                </a:solidFill>
                <a:cs typeface="Arial"/>
              </a:rPr>
              <a:t>n</a:t>
            </a:r>
            <a:r>
              <a:rPr sz="2133" spc="-8" dirty="0">
                <a:solidFill>
                  <a:schemeClr val="accent2"/>
                </a:solidFill>
                <a:cs typeface="Arial"/>
              </a:rPr>
              <a:t>g</a:t>
            </a:r>
            <a:r>
              <a:rPr sz="2133" spc="4" dirty="0">
                <a:solidFill>
                  <a:schemeClr val="accent2"/>
                </a:solidFill>
                <a:cs typeface="Arial"/>
              </a:rPr>
              <a:t>u</a:t>
            </a:r>
            <a:r>
              <a:rPr sz="2133" dirty="0">
                <a:solidFill>
                  <a:schemeClr val="accent2"/>
                </a:solidFill>
                <a:cs typeface="Arial"/>
              </a:rPr>
              <a:t>ag</a:t>
            </a:r>
            <a:r>
              <a:rPr sz="2133" spc="4" dirty="0">
                <a:solidFill>
                  <a:schemeClr val="accent2"/>
                </a:solidFill>
                <a:cs typeface="Arial"/>
              </a:rPr>
              <a:t>e</a:t>
            </a:r>
            <a:r>
              <a:rPr sz="2133" dirty="0">
                <a:solidFill>
                  <a:schemeClr val="accent2"/>
                </a:solidFill>
                <a:cs typeface="Arial"/>
              </a:rPr>
              <a:t>)</a:t>
            </a:r>
          </a:p>
          <a:p>
            <a:pPr marL="832465" lvl="1" indent="-171446">
              <a:spcBef>
                <a:spcPts val="159"/>
              </a:spcBef>
              <a:buClr>
                <a:srgbClr val="0C0C0C"/>
              </a:buClr>
              <a:buSzPct val="93750"/>
              <a:buFont typeface="Symbol"/>
              <a:buChar char=""/>
              <a:tabLst>
                <a:tab pos="832941" algn="l"/>
              </a:tabLst>
            </a:pPr>
            <a:r>
              <a:rPr sz="2133" spc="-8" dirty="0">
                <a:solidFill>
                  <a:schemeClr val="accent2"/>
                </a:solidFill>
                <a:cs typeface="Arial"/>
              </a:rPr>
              <a:t>Funct</a:t>
            </a:r>
            <a:r>
              <a:rPr sz="2133" dirty="0">
                <a:solidFill>
                  <a:schemeClr val="accent2"/>
                </a:solidFill>
                <a:cs typeface="Arial"/>
              </a:rPr>
              <a:t>i</a:t>
            </a:r>
            <a:r>
              <a:rPr sz="2133" spc="-8" dirty="0">
                <a:solidFill>
                  <a:schemeClr val="accent2"/>
                </a:solidFill>
                <a:cs typeface="Arial"/>
              </a:rPr>
              <a:t>ons</a:t>
            </a:r>
            <a:r>
              <a:rPr sz="2133" spc="4" dirty="0">
                <a:solidFill>
                  <a:schemeClr val="accent2"/>
                </a:solidFill>
                <a:cs typeface="Arial"/>
              </a:rPr>
              <a:t> </a:t>
            </a:r>
            <a:r>
              <a:rPr sz="2133" spc="-8" dirty="0">
                <a:solidFill>
                  <a:schemeClr val="accent2"/>
                </a:solidFill>
                <a:cs typeface="Arial"/>
              </a:rPr>
              <a:t>to</a:t>
            </a:r>
            <a:r>
              <a:rPr sz="2133" spc="-4" dirty="0">
                <a:solidFill>
                  <a:schemeClr val="accent2"/>
                </a:solidFill>
                <a:cs typeface="Arial"/>
              </a:rPr>
              <a:t> </a:t>
            </a:r>
            <a:r>
              <a:rPr sz="2133" spc="-8" dirty="0">
                <a:solidFill>
                  <a:schemeClr val="accent2"/>
                </a:solidFill>
                <a:cs typeface="Arial"/>
              </a:rPr>
              <a:t>a</a:t>
            </a:r>
            <a:r>
              <a:rPr sz="2133" spc="-4" dirty="0">
                <a:solidFill>
                  <a:schemeClr val="accent2"/>
                </a:solidFill>
                <a:cs typeface="Arial"/>
              </a:rPr>
              <a:t>c</a:t>
            </a:r>
            <a:r>
              <a:rPr sz="2133" spc="-8" dirty="0">
                <a:solidFill>
                  <a:schemeClr val="accent2"/>
                </a:solidFill>
                <a:cs typeface="Arial"/>
              </a:rPr>
              <a:t>celerate:</a:t>
            </a:r>
            <a:r>
              <a:rPr sz="2133" spc="-4" dirty="0">
                <a:solidFill>
                  <a:schemeClr val="accent2"/>
                </a:solidFill>
                <a:cs typeface="Arial"/>
              </a:rPr>
              <a:t> </a:t>
            </a:r>
            <a:r>
              <a:rPr sz="2133" spc="-8" dirty="0">
                <a:solidFill>
                  <a:schemeClr val="accent2"/>
                </a:solidFill>
                <a:cs typeface="Arial"/>
              </a:rPr>
              <a:t>r</a:t>
            </a:r>
            <a:r>
              <a:rPr sz="2133" spc="-4" dirty="0">
                <a:solidFill>
                  <a:schemeClr val="accent2"/>
                </a:solidFill>
                <a:cs typeface="Arial"/>
              </a:rPr>
              <a:t>u</a:t>
            </a:r>
            <a:r>
              <a:rPr sz="2133" spc="-8" dirty="0">
                <a:solidFill>
                  <a:schemeClr val="accent2"/>
                </a:solidFill>
                <a:cs typeface="Arial"/>
              </a:rPr>
              <a:t>n</a:t>
            </a:r>
            <a:r>
              <a:rPr sz="2133" spc="-4" dirty="0">
                <a:solidFill>
                  <a:schemeClr val="accent2"/>
                </a:solidFill>
                <a:cs typeface="Arial"/>
              </a:rPr>
              <a:t> </a:t>
            </a:r>
            <a:r>
              <a:rPr sz="2133" spc="-8" dirty="0">
                <a:solidFill>
                  <a:schemeClr val="accent2"/>
                </a:solidFill>
                <a:cs typeface="Arial"/>
              </a:rPr>
              <a:t>on</a:t>
            </a:r>
            <a:r>
              <a:rPr sz="2133" spc="8" dirty="0">
                <a:solidFill>
                  <a:schemeClr val="accent2"/>
                </a:solidFill>
                <a:cs typeface="Arial"/>
              </a:rPr>
              <a:t> </a:t>
            </a:r>
            <a:r>
              <a:rPr sz="2133" spc="-8" dirty="0">
                <a:solidFill>
                  <a:schemeClr val="accent2"/>
                </a:solidFill>
                <a:cs typeface="Arial"/>
              </a:rPr>
              <a:t>OpenCL</a:t>
            </a:r>
            <a:r>
              <a:rPr sz="2133" spc="-4" dirty="0">
                <a:solidFill>
                  <a:schemeClr val="accent2"/>
                </a:solidFill>
                <a:cs typeface="Arial"/>
              </a:rPr>
              <a:t> </a:t>
            </a:r>
            <a:r>
              <a:rPr sz="2133" spc="-8" dirty="0">
                <a:solidFill>
                  <a:schemeClr val="accent2"/>
                </a:solidFill>
                <a:cs typeface="Arial"/>
              </a:rPr>
              <a:t>de</a:t>
            </a:r>
            <a:r>
              <a:rPr sz="2133" spc="-4" dirty="0">
                <a:solidFill>
                  <a:schemeClr val="accent2"/>
                </a:solidFill>
                <a:cs typeface="Arial"/>
              </a:rPr>
              <a:t>v</a:t>
            </a:r>
            <a:r>
              <a:rPr sz="2133" spc="-8" dirty="0">
                <a:solidFill>
                  <a:schemeClr val="accent2"/>
                </a:solidFill>
                <a:cs typeface="Arial"/>
              </a:rPr>
              <a:t>ices</a:t>
            </a:r>
            <a:endParaRPr sz="2133" dirty="0">
              <a:solidFill>
                <a:schemeClr val="accent2"/>
              </a:solidFill>
              <a:cs typeface="Arial"/>
            </a:endParaRPr>
          </a:p>
        </p:txBody>
      </p:sp>
      <p:sp>
        <p:nvSpPr>
          <p:cNvPr id="5" name="object 5"/>
          <p:cNvSpPr txBox="1">
            <a:spLocks noGrp="1"/>
          </p:cNvSpPr>
          <p:nvPr>
            <p:ph type="title"/>
          </p:nvPr>
        </p:nvSpPr>
        <p:spPr>
          <a:xfrm>
            <a:off x="616375" y="285751"/>
            <a:ext cx="11273045" cy="553998"/>
          </a:xfrm>
          <a:prstGeom prst="rect">
            <a:avLst/>
          </a:prstGeom>
        </p:spPr>
        <p:txBody>
          <a:bodyPr vert="horz" wrap="square" lIns="0" tIns="0" rIns="0" bIns="0" rtlCol="0" anchor="t" anchorCtr="0">
            <a:spAutoFit/>
          </a:bodyPr>
          <a:lstStyle/>
          <a:p>
            <a:pPr marL="9525">
              <a:lnSpc>
                <a:spcPct val="100000"/>
              </a:lnSpc>
            </a:pPr>
            <a:r>
              <a:rPr dirty="0"/>
              <a:t>Open</a:t>
            </a:r>
            <a:r>
              <a:rPr spc="-15" dirty="0"/>
              <a:t>C</a:t>
            </a:r>
            <a:r>
              <a:rPr dirty="0"/>
              <a:t>L Fr</a:t>
            </a:r>
            <a:r>
              <a:rPr spc="-8" dirty="0"/>
              <a:t>a</a:t>
            </a:r>
            <a:r>
              <a:rPr dirty="0"/>
              <a:t>m</a:t>
            </a:r>
            <a:r>
              <a:rPr spc="-8" dirty="0"/>
              <a:t>e</a:t>
            </a:r>
            <a:r>
              <a:rPr dirty="0"/>
              <a:t>work</a:t>
            </a:r>
          </a:p>
        </p:txBody>
      </p:sp>
      <p:sp>
        <p:nvSpPr>
          <p:cNvPr id="11" name="object 11"/>
          <p:cNvSpPr txBox="1">
            <a:spLocks noGrp="1"/>
          </p:cNvSpPr>
          <p:nvPr>
            <p:ph type="dt" sz="half" idx="6"/>
          </p:nvPr>
        </p:nvSpPr>
        <p:spPr>
          <a:xfrm>
            <a:off x="14585695" y="6334013"/>
            <a:ext cx="363855" cy="123111"/>
          </a:xfrm>
          <a:prstGeom prst="rect">
            <a:avLst/>
          </a:prstGeom>
        </p:spPr>
        <p:txBody>
          <a:bodyPr vert="horz" wrap="square" lIns="0" tIns="0" rIns="0" bIns="0" rtlCol="0">
            <a:spAutoFit/>
          </a:bodyPr>
          <a:lstStyle>
            <a:defPPr>
              <a:defRPr lang="en-US"/>
            </a:defPPr>
            <a:lvl1pPr marL="0" algn="l" defTabSz="914377" rtl="0" eaLnBrk="1" latinLnBrk="0" hangingPunct="1">
              <a:defRPr sz="800" b="0" i="0" kern="1200">
                <a:solidFill>
                  <a:srgbClr val="898989"/>
                </a:solidFill>
                <a:latin typeface="Arial"/>
                <a:ea typeface="+mn-ea"/>
                <a:cs typeface="Arial"/>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9525"/>
            <a:r>
              <a:rPr lang="en-GB" spc="-5"/>
              <a:t>140770</a:t>
            </a:r>
            <a:endParaRPr spc="-4" dirty="0"/>
          </a:p>
        </p:txBody>
      </p:sp>
      <p:sp>
        <p:nvSpPr>
          <p:cNvPr id="13" name="Rectangle 12">
            <a:extLst>
              <a:ext uri="{FF2B5EF4-FFF2-40B4-BE49-F238E27FC236}">
                <a16:creationId xmlns:a16="http://schemas.microsoft.com/office/drawing/2014/main" id="{085B8F3C-3A9F-4B66-AB41-DD2C141E663E}"/>
              </a:ext>
            </a:extLst>
          </p:cNvPr>
          <p:cNvSpPr/>
          <p:nvPr/>
        </p:nvSpPr>
        <p:spPr>
          <a:xfrm>
            <a:off x="7545493" y="2736427"/>
            <a:ext cx="765387" cy="255317"/>
          </a:xfrm>
          <a:prstGeom prst="rect">
            <a:avLst/>
          </a:prstGeom>
          <a:solidFill>
            <a:schemeClr val="bg1"/>
          </a:solidFill>
          <a:ln>
            <a:noFill/>
          </a:ln>
        </p:spPr>
        <p:txBody>
          <a:bodyPr wrap="square" rtlCol="0" anchor="ctr" anchorCtr="0">
            <a:noAutofit/>
          </a:bodyPr>
          <a:lstStyle/>
          <a:p>
            <a:r>
              <a:rPr lang="en-US" sz="1600" b="1" dirty="0">
                <a:solidFill>
                  <a:srgbClr val="C00000"/>
                </a:solidFill>
              </a:rPr>
              <a:t>V++</a:t>
            </a:r>
            <a:endParaRPr lang="en-GB" sz="1600" b="1" dirty="0" err="1">
              <a:solidFill>
                <a:srgbClr val="C00000"/>
              </a:solidFill>
            </a:endParaRPr>
          </a:p>
        </p:txBody>
      </p:sp>
      <p:sp>
        <p:nvSpPr>
          <p:cNvPr id="14" name="Footer Placeholder 3">
            <a:extLst>
              <a:ext uri="{FF2B5EF4-FFF2-40B4-BE49-F238E27FC236}">
                <a16:creationId xmlns:a16="http://schemas.microsoft.com/office/drawing/2014/main" id="{1A66A592-0FDE-4072-90A9-A8F2D35E1980}"/>
              </a:ext>
            </a:extLst>
          </p:cNvPr>
          <p:cNvSpPr>
            <a:spLocks noGrp="1"/>
          </p:cNvSpPr>
          <p:nvPr>
            <p:ph type="ftr" sz="quarter" idx="11"/>
          </p:nvPr>
        </p:nvSpPr>
        <p:spPr>
          <a:xfrm>
            <a:off x="4024791" y="6457124"/>
            <a:ext cx="4114800" cy="365125"/>
          </a:xfrm>
        </p:spPr>
        <p:txBody>
          <a:bodyPr/>
          <a:lstStyle/>
          <a:p>
            <a:r>
              <a:rPr lang="en-US" dirty="0"/>
              <a:t>© Copyright 2020 Adiuvo Engineering &amp; Training, Ltd.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9728" y="1425922"/>
            <a:ext cx="5530809" cy="1680558"/>
          </a:xfrm>
          <a:prstGeom prst="rect">
            <a:avLst/>
          </a:prstGeom>
        </p:spPr>
        <p:txBody>
          <a:bodyPr vert="horz" wrap="square" lIns="0" tIns="0" rIns="0" bIns="0" rtlCol="0">
            <a:spAutoFit/>
          </a:bodyPr>
          <a:lstStyle/>
          <a:p>
            <a:pPr marL="241083" marR="5075" indent="-228394">
              <a:lnSpc>
                <a:spcPts val="2288"/>
              </a:lnSpc>
            </a:pPr>
            <a:r>
              <a:rPr sz="1998" dirty="0">
                <a:solidFill>
                  <a:srgbClr val="0C0C0C"/>
                </a:solidFill>
                <a:latin typeface="Arial"/>
                <a:cs typeface="Arial"/>
              </a:rPr>
              <a:t>In</a:t>
            </a:r>
            <a:r>
              <a:rPr sz="1998" spc="-10" dirty="0">
                <a:solidFill>
                  <a:srgbClr val="0C0C0C"/>
                </a:solidFill>
                <a:latin typeface="Arial"/>
                <a:cs typeface="Arial"/>
              </a:rPr>
              <a:t>t</a:t>
            </a:r>
            <a:r>
              <a:rPr sz="1998" dirty="0">
                <a:solidFill>
                  <a:srgbClr val="0C0C0C"/>
                </a:solidFill>
                <a:latin typeface="Arial"/>
                <a:cs typeface="Arial"/>
              </a:rPr>
              <a:t>era</a:t>
            </a:r>
            <a:r>
              <a:rPr sz="1998" spc="5" dirty="0">
                <a:solidFill>
                  <a:srgbClr val="0C0C0C"/>
                </a:solidFill>
                <a:latin typeface="Arial"/>
                <a:cs typeface="Arial"/>
              </a:rPr>
              <a:t>c</a:t>
            </a:r>
            <a:r>
              <a:rPr sz="1998" dirty="0">
                <a:solidFill>
                  <a:srgbClr val="0C0C0C"/>
                </a:solidFill>
                <a:latin typeface="Arial"/>
                <a:cs typeface="Arial"/>
              </a:rPr>
              <a:t>ti</a:t>
            </a:r>
            <a:r>
              <a:rPr sz="1998" spc="-20" dirty="0">
                <a:solidFill>
                  <a:srgbClr val="0C0C0C"/>
                </a:solidFill>
                <a:latin typeface="Arial"/>
                <a:cs typeface="Arial"/>
              </a:rPr>
              <a:t>o</a:t>
            </a:r>
            <a:r>
              <a:rPr sz="1998" dirty="0">
                <a:solidFill>
                  <a:srgbClr val="0C0C0C"/>
                </a:solidFill>
                <a:latin typeface="Arial"/>
                <a:cs typeface="Arial"/>
              </a:rPr>
              <a:t>n b</a:t>
            </a:r>
            <a:r>
              <a:rPr sz="1998" spc="-15" dirty="0">
                <a:solidFill>
                  <a:srgbClr val="0C0C0C"/>
                </a:solidFill>
                <a:latin typeface="Arial"/>
                <a:cs typeface="Arial"/>
              </a:rPr>
              <a:t>e</a:t>
            </a:r>
            <a:r>
              <a:rPr sz="1998" dirty="0">
                <a:solidFill>
                  <a:srgbClr val="0C0C0C"/>
                </a:solidFill>
                <a:latin typeface="Arial"/>
                <a:cs typeface="Arial"/>
              </a:rPr>
              <a:t>tween </a:t>
            </a:r>
            <a:r>
              <a:rPr sz="1998" spc="-10" dirty="0">
                <a:solidFill>
                  <a:srgbClr val="0C0C0C"/>
                </a:solidFill>
                <a:latin typeface="Arial"/>
                <a:cs typeface="Arial"/>
              </a:rPr>
              <a:t>h</a:t>
            </a:r>
            <a:r>
              <a:rPr sz="1998" dirty="0">
                <a:solidFill>
                  <a:srgbClr val="0C0C0C"/>
                </a:solidFill>
                <a:latin typeface="Arial"/>
                <a:cs typeface="Arial"/>
              </a:rPr>
              <a:t>o</a:t>
            </a:r>
            <a:r>
              <a:rPr sz="1998" spc="5" dirty="0">
                <a:solidFill>
                  <a:srgbClr val="0C0C0C"/>
                </a:solidFill>
                <a:latin typeface="Arial"/>
                <a:cs typeface="Arial"/>
              </a:rPr>
              <a:t>s</a:t>
            </a:r>
            <a:r>
              <a:rPr sz="1998" dirty="0">
                <a:solidFill>
                  <a:srgbClr val="0C0C0C"/>
                </a:solidFill>
                <a:latin typeface="Arial"/>
                <a:cs typeface="Arial"/>
              </a:rPr>
              <a:t>t</a:t>
            </a:r>
            <a:r>
              <a:rPr sz="1998" spc="-10" dirty="0">
                <a:solidFill>
                  <a:srgbClr val="0C0C0C"/>
                </a:solidFill>
                <a:latin typeface="Arial"/>
                <a:cs typeface="Arial"/>
              </a:rPr>
              <a:t> a</a:t>
            </a:r>
            <a:r>
              <a:rPr sz="1998" dirty="0">
                <a:solidFill>
                  <a:srgbClr val="0C0C0C"/>
                </a:solidFill>
                <a:latin typeface="Arial"/>
                <a:cs typeface="Arial"/>
              </a:rPr>
              <a:t>nd device </a:t>
            </a:r>
            <a:r>
              <a:rPr sz="1998" spc="-15" dirty="0">
                <a:solidFill>
                  <a:srgbClr val="0C0C0C"/>
                </a:solidFill>
                <a:latin typeface="Arial"/>
                <a:cs typeface="Arial"/>
              </a:rPr>
              <a:t>o</a:t>
            </a:r>
            <a:r>
              <a:rPr sz="1998" dirty="0">
                <a:solidFill>
                  <a:srgbClr val="0C0C0C"/>
                </a:solidFill>
                <a:latin typeface="Arial"/>
                <a:cs typeface="Arial"/>
              </a:rPr>
              <a:t>c</a:t>
            </a:r>
            <a:r>
              <a:rPr sz="1998" spc="-15" dirty="0">
                <a:solidFill>
                  <a:srgbClr val="0C0C0C"/>
                </a:solidFill>
                <a:latin typeface="Arial"/>
                <a:cs typeface="Arial"/>
              </a:rPr>
              <a:t>c</a:t>
            </a:r>
            <a:r>
              <a:rPr sz="1998" dirty="0">
                <a:solidFill>
                  <a:srgbClr val="0C0C0C"/>
                </a:solidFill>
                <a:latin typeface="Arial"/>
                <a:cs typeface="Arial"/>
              </a:rPr>
              <a:t>urs via c</a:t>
            </a:r>
            <a:r>
              <a:rPr sz="1998" spc="5" dirty="0">
                <a:solidFill>
                  <a:srgbClr val="0C0C0C"/>
                </a:solidFill>
                <a:latin typeface="Arial"/>
                <a:cs typeface="Arial"/>
              </a:rPr>
              <a:t>o</a:t>
            </a:r>
            <a:r>
              <a:rPr sz="1998" dirty="0">
                <a:solidFill>
                  <a:srgbClr val="0C0C0C"/>
                </a:solidFill>
                <a:latin typeface="Arial"/>
                <a:cs typeface="Arial"/>
              </a:rPr>
              <a:t>m</a:t>
            </a:r>
            <a:r>
              <a:rPr sz="1998" spc="-15" dirty="0">
                <a:solidFill>
                  <a:srgbClr val="0C0C0C"/>
                </a:solidFill>
                <a:latin typeface="Arial"/>
                <a:cs typeface="Arial"/>
              </a:rPr>
              <a:t>m</a:t>
            </a:r>
            <a:r>
              <a:rPr sz="1998" dirty="0">
                <a:solidFill>
                  <a:srgbClr val="0C0C0C"/>
                </a:solidFill>
                <a:latin typeface="Arial"/>
                <a:cs typeface="Arial"/>
              </a:rPr>
              <a:t>and q</a:t>
            </a:r>
            <a:r>
              <a:rPr sz="1998" spc="-10" dirty="0">
                <a:solidFill>
                  <a:srgbClr val="0C0C0C"/>
                </a:solidFill>
                <a:latin typeface="Arial"/>
                <a:cs typeface="Arial"/>
              </a:rPr>
              <a:t>u</a:t>
            </a:r>
            <a:r>
              <a:rPr sz="1998" dirty="0">
                <a:solidFill>
                  <a:srgbClr val="0C0C0C"/>
                </a:solidFill>
                <a:latin typeface="Arial"/>
                <a:cs typeface="Arial"/>
              </a:rPr>
              <a:t>eu</a:t>
            </a:r>
            <a:r>
              <a:rPr sz="1998" spc="-10" dirty="0">
                <a:solidFill>
                  <a:srgbClr val="0C0C0C"/>
                </a:solidFill>
                <a:latin typeface="Arial"/>
                <a:cs typeface="Arial"/>
              </a:rPr>
              <a:t>e</a:t>
            </a:r>
            <a:r>
              <a:rPr sz="1998" dirty="0">
                <a:solidFill>
                  <a:srgbClr val="0C0C0C"/>
                </a:solidFill>
                <a:latin typeface="Arial"/>
                <a:cs typeface="Arial"/>
              </a:rPr>
              <a:t>s</a:t>
            </a:r>
            <a:endParaRPr sz="1998" dirty="0">
              <a:latin typeface="Arial"/>
              <a:cs typeface="Arial"/>
            </a:endParaRPr>
          </a:p>
          <a:p>
            <a:pPr marL="606514" indent="-228394">
              <a:spcBef>
                <a:spcPts val="165"/>
              </a:spcBef>
              <a:buClr>
                <a:srgbClr val="0C0C0C"/>
              </a:buClr>
              <a:buFont typeface="Arial"/>
              <a:buChar char="–"/>
              <a:tabLst>
                <a:tab pos="606514" algn="l"/>
              </a:tabLst>
            </a:pPr>
            <a:r>
              <a:rPr sz="1798" dirty="0">
                <a:solidFill>
                  <a:srgbClr val="0C0C0C"/>
                </a:solidFill>
                <a:latin typeface="Arial"/>
                <a:cs typeface="Arial"/>
              </a:rPr>
              <a:t>Cr</a:t>
            </a:r>
            <a:r>
              <a:rPr sz="1798" spc="-10" dirty="0">
                <a:solidFill>
                  <a:srgbClr val="0C0C0C"/>
                </a:solidFill>
                <a:latin typeface="Arial"/>
                <a:cs typeface="Arial"/>
              </a:rPr>
              <a:t>e</a:t>
            </a:r>
            <a:r>
              <a:rPr sz="1798" dirty="0">
                <a:solidFill>
                  <a:srgbClr val="0C0C0C"/>
                </a:solidFill>
                <a:latin typeface="Arial"/>
                <a:cs typeface="Arial"/>
              </a:rPr>
              <a:t>ated by</a:t>
            </a:r>
            <a:r>
              <a:rPr sz="1798" spc="-10" dirty="0">
                <a:solidFill>
                  <a:srgbClr val="0C0C0C"/>
                </a:solidFill>
                <a:latin typeface="Arial"/>
                <a:cs typeface="Arial"/>
              </a:rPr>
              <a:t> </a:t>
            </a:r>
            <a:r>
              <a:rPr sz="1798" dirty="0">
                <a:solidFill>
                  <a:srgbClr val="0C0C0C"/>
                </a:solidFill>
                <a:latin typeface="Arial"/>
                <a:cs typeface="Arial"/>
              </a:rPr>
              <a:t>h</a:t>
            </a:r>
            <a:r>
              <a:rPr sz="1798" spc="-10" dirty="0">
                <a:solidFill>
                  <a:srgbClr val="0C0C0C"/>
                </a:solidFill>
                <a:latin typeface="Arial"/>
                <a:cs typeface="Arial"/>
              </a:rPr>
              <a:t>o</a:t>
            </a:r>
            <a:r>
              <a:rPr sz="1798" spc="10" dirty="0">
                <a:solidFill>
                  <a:srgbClr val="0C0C0C"/>
                </a:solidFill>
                <a:latin typeface="Arial"/>
                <a:cs typeface="Arial"/>
              </a:rPr>
              <a:t>s</a:t>
            </a:r>
            <a:r>
              <a:rPr sz="1798" dirty="0">
                <a:solidFill>
                  <a:srgbClr val="0C0C0C"/>
                </a:solidFill>
                <a:latin typeface="Arial"/>
                <a:cs typeface="Arial"/>
              </a:rPr>
              <a:t>t</a:t>
            </a:r>
            <a:endParaRPr sz="1798" dirty="0">
              <a:latin typeface="Arial"/>
              <a:cs typeface="Arial"/>
            </a:endParaRPr>
          </a:p>
          <a:p>
            <a:pPr marL="606514" indent="-228394">
              <a:spcBef>
                <a:spcPts val="219"/>
              </a:spcBef>
              <a:buClr>
                <a:srgbClr val="0C0C0C"/>
              </a:buClr>
              <a:buFont typeface="Arial"/>
              <a:buChar char="–"/>
              <a:tabLst>
                <a:tab pos="606514" algn="l"/>
              </a:tabLst>
            </a:pPr>
            <a:r>
              <a:rPr sz="1798" dirty="0">
                <a:solidFill>
                  <a:srgbClr val="0C0C0C"/>
                </a:solidFill>
                <a:latin typeface="Arial"/>
                <a:cs typeface="Arial"/>
              </a:rPr>
              <a:t>At</a:t>
            </a:r>
            <a:r>
              <a:rPr sz="1798" spc="5" dirty="0">
                <a:solidFill>
                  <a:srgbClr val="0C0C0C"/>
                </a:solidFill>
                <a:latin typeface="Arial"/>
                <a:cs typeface="Arial"/>
              </a:rPr>
              <a:t>t</a:t>
            </a:r>
            <a:r>
              <a:rPr sz="1798" dirty="0">
                <a:solidFill>
                  <a:srgbClr val="0C0C0C"/>
                </a:solidFill>
                <a:latin typeface="Arial"/>
                <a:cs typeface="Arial"/>
              </a:rPr>
              <a:t>ac</a:t>
            </a:r>
            <a:r>
              <a:rPr sz="1798" spc="-10" dirty="0">
                <a:solidFill>
                  <a:srgbClr val="0C0C0C"/>
                </a:solidFill>
                <a:latin typeface="Arial"/>
                <a:cs typeface="Arial"/>
              </a:rPr>
              <a:t>h</a:t>
            </a:r>
            <a:r>
              <a:rPr sz="1798" dirty="0">
                <a:solidFill>
                  <a:srgbClr val="0C0C0C"/>
                </a:solidFill>
                <a:latin typeface="Arial"/>
                <a:cs typeface="Arial"/>
              </a:rPr>
              <a:t>ed</a:t>
            </a:r>
            <a:r>
              <a:rPr sz="1798" spc="-10" dirty="0">
                <a:solidFill>
                  <a:srgbClr val="0C0C0C"/>
                </a:solidFill>
                <a:latin typeface="Arial"/>
                <a:cs typeface="Arial"/>
              </a:rPr>
              <a:t> </a:t>
            </a:r>
            <a:r>
              <a:rPr sz="1798" spc="5" dirty="0">
                <a:solidFill>
                  <a:srgbClr val="0C0C0C"/>
                </a:solidFill>
                <a:latin typeface="Arial"/>
                <a:cs typeface="Arial"/>
              </a:rPr>
              <a:t>t</a:t>
            </a:r>
            <a:r>
              <a:rPr sz="1798" dirty="0">
                <a:solidFill>
                  <a:srgbClr val="0C0C0C"/>
                </a:solidFill>
                <a:latin typeface="Arial"/>
                <a:cs typeface="Arial"/>
              </a:rPr>
              <a:t>o a</a:t>
            </a:r>
            <a:r>
              <a:rPr sz="1798" spc="-10" dirty="0">
                <a:solidFill>
                  <a:srgbClr val="0C0C0C"/>
                </a:solidFill>
                <a:latin typeface="Arial"/>
                <a:cs typeface="Arial"/>
              </a:rPr>
              <a:t> </a:t>
            </a:r>
            <a:r>
              <a:rPr sz="1798" spc="10" dirty="0">
                <a:solidFill>
                  <a:srgbClr val="0C0C0C"/>
                </a:solidFill>
                <a:latin typeface="Arial"/>
                <a:cs typeface="Arial"/>
              </a:rPr>
              <a:t>s</a:t>
            </a:r>
            <a:r>
              <a:rPr sz="1798" dirty="0">
                <a:solidFill>
                  <a:srgbClr val="0C0C0C"/>
                </a:solidFill>
                <a:latin typeface="Arial"/>
                <a:cs typeface="Arial"/>
              </a:rPr>
              <a:t>i</a:t>
            </a:r>
            <a:r>
              <a:rPr sz="1798" spc="-10" dirty="0">
                <a:solidFill>
                  <a:srgbClr val="0C0C0C"/>
                </a:solidFill>
                <a:latin typeface="Arial"/>
                <a:cs typeface="Arial"/>
              </a:rPr>
              <a:t>n</a:t>
            </a:r>
            <a:r>
              <a:rPr sz="1798" spc="5" dirty="0">
                <a:solidFill>
                  <a:srgbClr val="0C0C0C"/>
                </a:solidFill>
                <a:latin typeface="Arial"/>
                <a:cs typeface="Arial"/>
              </a:rPr>
              <a:t>g</a:t>
            </a:r>
            <a:r>
              <a:rPr sz="1798" dirty="0">
                <a:solidFill>
                  <a:srgbClr val="0C0C0C"/>
                </a:solidFill>
                <a:latin typeface="Arial"/>
                <a:cs typeface="Arial"/>
              </a:rPr>
              <a:t>le</a:t>
            </a:r>
            <a:r>
              <a:rPr sz="1798" spc="-10" dirty="0">
                <a:solidFill>
                  <a:srgbClr val="0C0C0C"/>
                </a:solidFill>
                <a:latin typeface="Arial"/>
                <a:cs typeface="Arial"/>
              </a:rPr>
              <a:t> </a:t>
            </a:r>
            <a:r>
              <a:rPr sz="1798" dirty="0">
                <a:solidFill>
                  <a:srgbClr val="0C0C0C"/>
                </a:solidFill>
                <a:latin typeface="Arial"/>
                <a:cs typeface="Arial"/>
              </a:rPr>
              <a:t>d</a:t>
            </a:r>
            <a:r>
              <a:rPr sz="1798" spc="-10" dirty="0">
                <a:solidFill>
                  <a:srgbClr val="0C0C0C"/>
                </a:solidFill>
                <a:latin typeface="Arial"/>
                <a:cs typeface="Arial"/>
              </a:rPr>
              <a:t>e</a:t>
            </a:r>
            <a:r>
              <a:rPr sz="1798" spc="10" dirty="0">
                <a:solidFill>
                  <a:srgbClr val="0C0C0C"/>
                </a:solidFill>
                <a:latin typeface="Arial"/>
                <a:cs typeface="Arial"/>
              </a:rPr>
              <a:t>v</a:t>
            </a:r>
            <a:r>
              <a:rPr sz="1798" dirty="0">
                <a:solidFill>
                  <a:srgbClr val="0C0C0C"/>
                </a:solidFill>
                <a:latin typeface="Arial"/>
                <a:cs typeface="Arial"/>
              </a:rPr>
              <a:t>ice</a:t>
            </a:r>
            <a:endParaRPr sz="1798" dirty="0">
              <a:latin typeface="Arial"/>
              <a:cs typeface="Arial"/>
            </a:endParaRPr>
          </a:p>
          <a:p>
            <a:pPr marL="1108981" marR="218243" lvl="1" indent="-228394">
              <a:lnSpc>
                <a:spcPts val="1848"/>
              </a:lnSpc>
              <a:spcBef>
                <a:spcPts val="330"/>
              </a:spcBef>
              <a:buClr>
                <a:srgbClr val="0C0C0C"/>
              </a:buClr>
              <a:buSzPct val="93750"/>
              <a:buFont typeface="Symbol"/>
              <a:buChar char=""/>
              <a:tabLst>
                <a:tab pos="1109615" algn="l"/>
              </a:tabLst>
            </a:pPr>
            <a:r>
              <a:rPr sz="1599" b="1" spc="-15" dirty="0">
                <a:solidFill>
                  <a:srgbClr val="0C0C0C"/>
                </a:solidFill>
                <a:latin typeface="Arial"/>
                <a:cs typeface="Arial"/>
              </a:rPr>
              <a:t>No</a:t>
            </a:r>
            <a:r>
              <a:rPr sz="1599" b="1" spc="-20" dirty="0">
                <a:solidFill>
                  <a:srgbClr val="0C0C0C"/>
                </a:solidFill>
                <a:latin typeface="Arial"/>
                <a:cs typeface="Arial"/>
              </a:rPr>
              <a:t>t</a:t>
            </a:r>
            <a:r>
              <a:rPr sz="1599" b="1" dirty="0">
                <a:solidFill>
                  <a:srgbClr val="0C0C0C"/>
                </a:solidFill>
                <a:latin typeface="Arial"/>
                <a:cs typeface="Arial"/>
              </a:rPr>
              <a:t>e</a:t>
            </a:r>
            <a:r>
              <a:rPr sz="1599" b="1" spc="-10" dirty="0">
                <a:solidFill>
                  <a:srgbClr val="0C0C0C"/>
                </a:solidFill>
                <a:latin typeface="Arial"/>
                <a:cs typeface="Arial"/>
              </a:rPr>
              <a:t>:</a:t>
            </a:r>
            <a:r>
              <a:rPr sz="1599" b="1" spc="-5" dirty="0">
                <a:solidFill>
                  <a:srgbClr val="0C0C0C"/>
                </a:solidFill>
                <a:latin typeface="Arial"/>
                <a:cs typeface="Arial"/>
              </a:rPr>
              <a:t> </a:t>
            </a:r>
            <a:r>
              <a:rPr sz="1599" spc="-15" dirty="0">
                <a:solidFill>
                  <a:srgbClr val="0C0C0C"/>
                </a:solidFill>
                <a:latin typeface="Arial"/>
                <a:cs typeface="Arial"/>
              </a:rPr>
              <a:t>Mu</a:t>
            </a:r>
            <a:r>
              <a:rPr sz="1599" dirty="0">
                <a:solidFill>
                  <a:srgbClr val="0C0C0C"/>
                </a:solidFill>
                <a:latin typeface="Arial"/>
                <a:cs typeface="Arial"/>
              </a:rPr>
              <a:t>l</a:t>
            </a:r>
            <a:r>
              <a:rPr sz="1599" spc="-10" dirty="0">
                <a:solidFill>
                  <a:srgbClr val="0C0C0C"/>
                </a:solidFill>
                <a:latin typeface="Arial"/>
                <a:cs typeface="Arial"/>
              </a:rPr>
              <a:t>tiple</a:t>
            </a:r>
            <a:r>
              <a:rPr sz="1599" spc="-5" dirty="0">
                <a:solidFill>
                  <a:srgbClr val="0C0C0C"/>
                </a:solidFill>
                <a:latin typeface="Arial"/>
                <a:cs typeface="Arial"/>
              </a:rPr>
              <a:t> </a:t>
            </a:r>
            <a:r>
              <a:rPr sz="1599" spc="-10" dirty="0">
                <a:solidFill>
                  <a:srgbClr val="0C0C0C"/>
                </a:solidFill>
                <a:latin typeface="Arial"/>
                <a:cs typeface="Arial"/>
              </a:rPr>
              <a:t>command</a:t>
            </a:r>
            <a:r>
              <a:rPr sz="1599" spc="-5" dirty="0">
                <a:solidFill>
                  <a:srgbClr val="0C0C0C"/>
                </a:solidFill>
                <a:latin typeface="Arial"/>
                <a:cs typeface="Arial"/>
              </a:rPr>
              <a:t> </a:t>
            </a:r>
            <a:r>
              <a:rPr sz="1599" spc="-10" dirty="0">
                <a:solidFill>
                  <a:srgbClr val="0C0C0C"/>
                </a:solidFill>
                <a:latin typeface="Arial"/>
                <a:cs typeface="Arial"/>
              </a:rPr>
              <a:t>queues</a:t>
            </a:r>
            <a:r>
              <a:rPr sz="1599" dirty="0">
                <a:solidFill>
                  <a:srgbClr val="0C0C0C"/>
                </a:solidFill>
                <a:latin typeface="Arial"/>
                <a:cs typeface="Arial"/>
              </a:rPr>
              <a:t> c</a:t>
            </a:r>
            <a:r>
              <a:rPr sz="1599" spc="-10" dirty="0">
                <a:solidFill>
                  <a:srgbClr val="0C0C0C"/>
                </a:solidFill>
                <a:latin typeface="Arial"/>
                <a:cs typeface="Arial"/>
              </a:rPr>
              <a:t>an</a:t>
            </a:r>
            <a:r>
              <a:rPr sz="1599" spc="-5" dirty="0">
                <a:solidFill>
                  <a:srgbClr val="0C0C0C"/>
                </a:solidFill>
                <a:latin typeface="Arial"/>
                <a:cs typeface="Arial"/>
              </a:rPr>
              <a:t> </a:t>
            </a:r>
            <a:r>
              <a:rPr sz="1599" spc="-10" dirty="0">
                <a:solidFill>
                  <a:srgbClr val="0C0C0C"/>
                </a:solidFill>
                <a:latin typeface="Arial"/>
                <a:cs typeface="Arial"/>
              </a:rPr>
              <a:t>be</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tive</a:t>
            </a:r>
            <a:r>
              <a:rPr sz="1599" spc="-5"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ithin</a:t>
            </a:r>
            <a:r>
              <a:rPr sz="1599" spc="-5" dirty="0">
                <a:solidFill>
                  <a:srgbClr val="0C0C0C"/>
                </a:solidFill>
                <a:latin typeface="Arial"/>
                <a:cs typeface="Arial"/>
              </a:rPr>
              <a:t> </a:t>
            </a:r>
            <a:r>
              <a:rPr sz="1599" spc="-10" dirty="0">
                <a:solidFill>
                  <a:srgbClr val="0C0C0C"/>
                </a:solidFill>
                <a:latin typeface="Arial"/>
                <a:cs typeface="Arial"/>
              </a:rPr>
              <a:t>cont</a:t>
            </a:r>
            <a:r>
              <a:rPr sz="1599" dirty="0">
                <a:solidFill>
                  <a:srgbClr val="0C0C0C"/>
                </a:solidFill>
                <a:latin typeface="Arial"/>
                <a:cs typeface="Arial"/>
              </a:rPr>
              <a:t>e</a:t>
            </a:r>
            <a:r>
              <a:rPr sz="1599" spc="-20" dirty="0">
                <a:solidFill>
                  <a:srgbClr val="0C0C0C"/>
                </a:solidFill>
                <a:latin typeface="Arial"/>
                <a:cs typeface="Arial"/>
              </a:rPr>
              <a:t>x</a:t>
            </a:r>
            <a:r>
              <a:rPr sz="1599" spc="-5" dirty="0">
                <a:solidFill>
                  <a:srgbClr val="0C0C0C"/>
                </a:solidFill>
                <a:latin typeface="Arial"/>
                <a:cs typeface="Arial"/>
              </a:rPr>
              <a:t>t</a:t>
            </a:r>
            <a:endParaRPr sz="1599" dirty="0">
              <a:latin typeface="Arial"/>
              <a:cs typeface="Arial"/>
            </a:endParaRPr>
          </a:p>
        </p:txBody>
      </p:sp>
      <p:sp>
        <p:nvSpPr>
          <p:cNvPr id="3" name="object 3"/>
          <p:cNvSpPr txBox="1"/>
          <p:nvPr/>
        </p:nvSpPr>
        <p:spPr>
          <a:xfrm>
            <a:off x="449728" y="3309746"/>
            <a:ext cx="5565702" cy="2195068"/>
          </a:xfrm>
          <a:prstGeom prst="rect">
            <a:avLst/>
          </a:prstGeom>
        </p:spPr>
        <p:txBody>
          <a:bodyPr vert="horz" wrap="square" lIns="0" tIns="0" rIns="0" bIns="0" rtlCol="0">
            <a:spAutoFit/>
          </a:bodyPr>
          <a:lstStyle/>
          <a:p>
            <a:pPr marL="12689"/>
            <a:r>
              <a:rPr sz="1998" dirty="0">
                <a:solidFill>
                  <a:srgbClr val="0C0C0C"/>
                </a:solidFill>
                <a:latin typeface="Arial"/>
                <a:cs typeface="Arial"/>
              </a:rPr>
              <a:t>Three</a:t>
            </a:r>
            <a:r>
              <a:rPr sz="1998" spc="-10" dirty="0">
                <a:solidFill>
                  <a:srgbClr val="0C0C0C"/>
                </a:solidFill>
                <a:latin typeface="Arial"/>
                <a:cs typeface="Arial"/>
              </a:rPr>
              <a:t> </a:t>
            </a:r>
            <a:r>
              <a:rPr sz="1998" dirty="0">
                <a:solidFill>
                  <a:srgbClr val="0C0C0C"/>
                </a:solidFill>
                <a:latin typeface="Arial"/>
                <a:cs typeface="Arial"/>
              </a:rPr>
              <a:t>c</a:t>
            </a:r>
            <a:r>
              <a:rPr sz="1998" spc="5" dirty="0">
                <a:solidFill>
                  <a:srgbClr val="0C0C0C"/>
                </a:solidFill>
                <a:latin typeface="Arial"/>
                <a:cs typeface="Arial"/>
              </a:rPr>
              <a:t>o</a:t>
            </a:r>
            <a:r>
              <a:rPr sz="1998" spc="-15" dirty="0">
                <a:solidFill>
                  <a:srgbClr val="0C0C0C"/>
                </a:solidFill>
                <a:latin typeface="Arial"/>
                <a:cs typeface="Arial"/>
              </a:rPr>
              <a:t>mm</a:t>
            </a:r>
            <a:r>
              <a:rPr sz="1998" dirty="0">
                <a:solidFill>
                  <a:srgbClr val="0C0C0C"/>
                </a:solidFill>
                <a:latin typeface="Arial"/>
                <a:cs typeface="Arial"/>
              </a:rPr>
              <a:t>and t</a:t>
            </a:r>
            <a:r>
              <a:rPr sz="1998" spc="-10" dirty="0">
                <a:solidFill>
                  <a:srgbClr val="0C0C0C"/>
                </a:solidFill>
                <a:latin typeface="Arial"/>
                <a:cs typeface="Arial"/>
              </a:rPr>
              <a:t>y</a:t>
            </a:r>
            <a:r>
              <a:rPr sz="1998" dirty="0">
                <a:solidFill>
                  <a:srgbClr val="0C0C0C"/>
                </a:solidFill>
                <a:latin typeface="Arial"/>
                <a:cs typeface="Arial"/>
              </a:rPr>
              <a:t>pes</a:t>
            </a:r>
            <a:endParaRPr sz="1998" dirty="0">
              <a:latin typeface="Arial"/>
              <a:cs typeface="Arial"/>
            </a:endParaRPr>
          </a:p>
          <a:p>
            <a:pPr marL="606514" indent="-228394">
              <a:spcBef>
                <a:spcPts val="210"/>
              </a:spcBef>
              <a:buClr>
                <a:srgbClr val="0C0C0C"/>
              </a:buClr>
              <a:buFont typeface="Arial"/>
              <a:buChar char="–"/>
              <a:tabLst>
                <a:tab pos="606514" algn="l"/>
              </a:tabLst>
            </a:pPr>
            <a:r>
              <a:rPr sz="1798" dirty="0">
                <a:solidFill>
                  <a:srgbClr val="0C0C0C"/>
                </a:solidFill>
                <a:latin typeface="Arial"/>
                <a:cs typeface="Arial"/>
              </a:rPr>
              <a:t>K</a:t>
            </a:r>
            <a:r>
              <a:rPr sz="1798" spc="-10" dirty="0">
                <a:solidFill>
                  <a:srgbClr val="0C0C0C"/>
                </a:solidFill>
                <a:latin typeface="Arial"/>
                <a:cs typeface="Arial"/>
              </a:rPr>
              <a:t>e</a:t>
            </a:r>
            <a:r>
              <a:rPr sz="1798" dirty="0">
                <a:solidFill>
                  <a:srgbClr val="0C0C0C"/>
                </a:solidFill>
                <a:latin typeface="Arial"/>
                <a:cs typeface="Arial"/>
              </a:rPr>
              <a:t>rnel </a:t>
            </a:r>
            <a:r>
              <a:rPr sz="1798" spc="5" dirty="0">
                <a:solidFill>
                  <a:srgbClr val="0C0C0C"/>
                </a:solidFill>
                <a:latin typeface="Arial"/>
                <a:cs typeface="Arial"/>
              </a:rPr>
              <a:t>e</a:t>
            </a:r>
            <a:r>
              <a:rPr sz="1798" spc="-15" dirty="0">
                <a:solidFill>
                  <a:srgbClr val="0C0C0C"/>
                </a:solidFill>
                <a:latin typeface="Arial"/>
                <a:cs typeface="Arial"/>
              </a:rPr>
              <a:t>x</a:t>
            </a:r>
            <a:r>
              <a:rPr sz="1798" dirty="0">
                <a:solidFill>
                  <a:srgbClr val="0C0C0C"/>
                </a:solidFill>
                <a:latin typeface="Arial"/>
                <a:cs typeface="Arial"/>
              </a:rPr>
              <a:t>e</a:t>
            </a:r>
            <a:r>
              <a:rPr sz="1798" spc="5" dirty="0">
                <a:solidFill>
                  <a:srgbClr val="0C0C0C"/>
                </a:solidFill>
                <a:latin typeface="Arial"/>
                <a:cs typeface="Arial"/>
              </a:rPr>
              <a:t>c</a:t>
            </a:r>
            <a:r>
              <a:rPr sz="1798" dirty="0">
                <a:solidFill>
                  <a:srgbClr val="0C0C0C"/>
                </a:solidFill>
                <a:latin typeface="Arial"/>
                <a:cs typeface="Arial"/>
              </a:rPr>
              <a:t>ut</a:t>
            </a:r>
            <a:r>
              <a:rPr sz="1798" spc="5" dirty="0">
                <a:solidFill>
                  <a:srgbClr val="0C0C0C"/>
                </a:solidFill>
                <a:latin typeface="Arial"/>
                <a:cs typeface="Arial"/>
              </a:rPr>
              <a:t>i</a:t>
            </a:r>
            <a:r>
              <a:rPr sz="1798" dirty="0">
                <a:solidFill>
                  <a:srgbClr val="0C0C0C"/>
                </a:solidFill>
                <a:latin typeface="Arial"/>
                <a:cs typeface="Arial"/>
              </a:rPr>
              <a:t>on</a:t>
            </a:r>
            <a:r>
              <a:rPr sz="1798" spc="-10" dirty="0">
                <a:solidFill>
                  <a:srgbClr val="0C0C0C"/>
                </a:solidFill>
                <a:latin typeface="Arial"/>
                <a:cs typeface="Arial"/>
              </a:rPr>
              <a:t> </a:t>
            </a:r>
            <a:r>
              <a:rPr sz="1798" dirty="0">
                <a:solidFill>
                  <a:srgbClr val="0C0C0C"/>
                </a:solidFill>
                <a:latin typeface="Arial"/>
                <a:cs typeface="Arial"/>
              </a:rPr>
              <a:t>comm</a:t>
            </a:r>
            <a:r>
              <a:rPr sz="1798" spc="5" dirty="0">
                <a:solidFill>
                  <a:srgbClr val="0C0C0C"/>
                </a:solidFill>
                <a:latin typeface="Arial"/>
                <a:cs typeface="Arial"/>
              </a:rPr>
              <a:t>a</a:t>
            </a:r>
            <a:r>
              <a:rPr sz="1798" dirty="0">
                <a:solidFill>
                  <a:srgbClr val="0C0C0C"/>
                </a:solidFill>
                <a:latin typeface="Arial"/>
                <a:cs typeface="Arial"/>
              </a:rPr>
              <a:t>n</a:t>
            </a:r>
            <a:r>
              <a:rPr sz="1798" spc="-10" dirty="0">
                <a:solidFill>
                  <a:srgbClr val="0C0C0C"/>
                </a:solidFill>
                <a:latin typeface="Arial"/>
                <a:cs typeface="Arial"/>
              </a:rPr>
              <a:t>d</a:t>
            </a:r>
            <a:r>
              <a:rPr sz="1798" dirty="0">
                <a:solidFill>
                  <a:srgbClr val="0C0C0C"/>
                </a:solidFill>
                <a:latin typeface="Arial"/>
                <a:cs typeface="Arial"/>
              </a:rPr>
              <a:t>s</a:t>
            </a:r>
            <a:endParaRPr sz="1798" dirty="0">
              <a:latin typeface="Arial"/>
              <a:cs typeface="Arial"/>
            </a:endParaRPr>
          </a:p>
          <a:p>
            <a:pPr marL="606514" indent="-228394">
              <a:spcBef>
                <a:spcPts val="215"/>
              </a:spcBef>
              <a:buClr>
                <a:srgbClr val="0C0C0C"/>
              </a:buClr>
              <a:buFont typeface="Arial"/>
              <a:buChar char="–"/>
              <a:tabLst>
                <a:tab pos="606514" algn="l"/>
              </a:tabLst>
            </a:pPr>
            <a:r>
              <a:rPr sz="1798" dirty="0">
                <a:solidFill>
                  <a:srgbClr val="0C0C0C"/>
                </a:solidFill>
                <a:latin typeface="Arial"/>
                <a:cs typeface="Arial"/>
              </a:rPr>
              <a:t>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r>
              <a:rPr sz="1798" spc="-25" dirty="0">
                <a:solidFill>
                  <a:srgbClr val="0C0C0C"/>
                </a:solidFill>
                <a:latin typeface="Arial"/>
                <a:cs typeface="Arial"/>
              </a:rPr>
              <a:t> </a:t>
            </a:r>
            <a:r>
              <a:rPr sz="1798" spc="10" dirty="0">
                <a:solidFill>
                  <a:srgbClr val="0C0C0C"/>
                </a:solidFill>
                <a:latin typeface="Arial"/>
                <a:cs typeface="Arial"/>
              </a:rPr>
              <a:t>c</a:t>
            </a:r>
            <a:r>
              <a:rPr sz="1798" dirty="0">
                <a:solidFill>
                  <a:srgbClr val="0C0C0C"/>
                </a:solidFill>
                <a:latin typeface="Arial"/>
                <a:cs typeface="Arial"/>
              </a:rPr>
              <a:t>om</a:t>
            </a:r>
            <a:r>
              <a:rPr sz="1798" spc="5" dirty="0">
                <a:solidFill>
                  <a:srgbClr val="0C0C0C"/>
                </a:solidFill>
                <a:latin typeface="Arial"/>
                <a:cs typeface="Arial"/>
              </a:rPr>
              <a:t>m</a:t>
            </a:r>
            <a:r>
              <a:rPr sz="1798" dirty="0">
                <a:solidFill>
                  <a:srgbClr val="0C0C0C"/>
                </a:solidFill>
                <a:latin typeface="Arial"/>
                <a:cs typeface="Arial"/>
              </a:rPr>
              <a:t>a</a:t>
            </a:r>
            <a:r>
              <a:rPr sz="1798" spc="-10" dirty="0">
                <a:solidFill>
                  <a:srgbClr val="0C0C0C"/>
                </a:solidFill>
                <a:latin typeface="Arial"/>
                <a:cs typeface="Arial"/>
              </a:rPr>
              <a:t>n</a:t>
            </a:r>
            <a:r>
              <a:rPr sz="1798" dirty="0">
                <a:solidFill>
                  <a:srgbClr val="0C0C0C"/>
                </a:solidFill>
                <a:latin typeface="Arial"/>
                <a:cs typeface="Arial"/>
              </a:rPr>
              <a:t>ds</a:t>
            </a:r>
            <a:endParaRPr sz="1798" dirty="0">
              <a:latin typeface="Arial"/>
              <a:cs typeface="Arial"/>
            </a:endParaRPr>
          </a:p>
          <a:p>
            <a:pPr marL="1108981" marR="5075" lvl="1" indent="-228394">
              <a:lnSpc>
                <a:spcPts val="1848"/>
              </a:lnSpc>
              <a:spcBef>
                <a:spcPts val="345"/>
              </a:spcBef>
              <a:buClr>
                <a:srgbClr val="0C0C0C"/>
              </a:buClr>
              <a:buSzPct val="93750"/>
              <a:buFont typeface="Symbol"/>
              <a:buChar char=""/>
              <a:tabLst>
                <a:tab pos="1109615" algn="l"/>
              </a:tabLst>
            </a:pPr>
            <a:r>
              <a:rPr sz="1599" spc="-10" dirty="0">
                <a:solidFill>
                  <a:srgbClr val="0C0C0C"/>
                </a:solidFill>
                <a:latin typeface="Arial"/>
                <a:cs typeface="Arial"/>
              </a:rPr>
              <a:t>T</a:t>
            </a:r>
            <a:r>
              <a:rPr sz="1599" spc="-20" dirty="0">
                <a:solidFill>
                  <a:srgbClr val="0C0C0C"/>
                </a:solidFill>
                <a:latin typeface="Arial"/>
                <a:cs typeface="Arial"/>
              </a:rPr>
              <a:t>r</a:t>
            </a:r>
            <a:r>
              <a:rPr sz="1599" spc="-10" dirty="0">
                <a:solidFill>
                  <a:srgbClr val="0C0C0C"/>
                </a:solidFill>
                <a:latin typeface="Arial"/>
                <a:cs typeface="Arial"/>
              </a:rPr>
              <a:t>an</a:t>
            </a:r>
            <a:r>
              <a:rPr sz="1599" spc="-5" dirty="0">
                <a:solidFill>
                  <a:srgbClr val="0C0C0C"/>
                </a:solidFill>
                <a:latin typeface="Arial"/>
                <a:cs typeface="Arial"/>
              </a:rPr>
              <a:t>s</a:t>
            </a:r>
            <a:r>
              <a:rPr sz="1599" spc="-10" dirty="0">
                <a:solidFill>
                  <a:srgbClr val="0C0C0C"/>
                </a:solidFill>
                <a:latin typeface="Arial"/>
                <a:cs typeface="Arial"/>
              </a:rPr>
              <a:t>fer</a:t>
            </a:r>
            <a:r>
              <a:rPr sz="1599" spc="5" dirty="0">
                <a:solidFill>
                  <a:srgbClr val="0C0C0C"/>
                </a:solidFill>
                <a:latin typeface="Arial"/>
                <a:cs typeface="Arial"/>
              </a:rPr>
              <a:t> </a:t>
            </a:r>
            <a:r>
              <a:rPr sz="1599" spc="-10" dirty="0">
                <a:solidFill>
                  <a:srgbClr val="0C0C0C"/>
                </a:solidFill>
                <a:latin typeface="Arial"/>
                <a:cs typeface="Arial"/>
              </a:rPr>
              <a:t>data</a:t>
            </a:r>
            <a:r>
              <a:rPr sz="1599" spc="-5" dirty="0">
                <a:solidFill>
                  <a:srgbClr val="0C0C0C"/>
                </a:solidFill>
                <a:latin typeface="Arial"/>
                <a:cs typeface="Arial"/>
              </a:rPr>
              <a:t> </a:t>
            </a:r>
            <a:r>
              <a:rPr sz="1599" spc="-10" dirty="0">
                <a:solidFill>
                  <a:srgbClr val="0C0C0C"/>
                </a:solidFill>
                <a:latin typeface="Arial"/>
                <a:cs typeface="Arial"/>
              </a:rPr>
              <a:t>be</a:t>
            </a:r>
            <a:r>
              <a:rPr sz="1599" dirty="0">
                <a:solidFill>
                  <a:srgbClr val="0C0C0C"/>
                </a:solidFill>
                <a:latin typeface="Arial"/>
                <a:cs typeface="Arial"/>
              </a:rPr>
              <a:t>t</a:t>
            </a:r>
            <a:r>
              <a:rPr sz="1599" spc="-30" dirty="0">
                <a:solidFill>
                  <a:srgbClr val="0C0C0C"/>
                </a:solidFill>
                <a:latin typeface="Arial"/>
                <a:cs typeface="Arial"/>
              </a:rPr>
              <a:t>w</a:t>
            </a:r>
            <a:r>
              <a:rPr sz="1599" dirty="0">
                <a:solidFill>
                  <a:srgbClr val="0C0C0C"/>
                </a:solidFill>
                <a:latin typeface="Arial"/>
                <a:cs typeface="Arial"/>
              </a:rPr>
              <a:t>e</a:t>
            </a:r>
            <a:r>
              <a:rPr sz="1599" spc="-10" dirty="0">
                <a:solidFill>
                  <a:srgbClr val="0C0C0C"/>
                </a:solidFill>
                <a:latin typeface="Arial"/>
                <a:cs typeface="Arial"/>
              </a:rPr>
              <a:t>en</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 </a:t>
            </a:r>
            <a:r>
              <a:rPr sz="1599" spc="-10" dirty="0">
                <a:solidFill>
                  <a:srgbClr val="0C0C0C"/>
                </a:solidFill>
                <a:latin typeface="Arial"/>
                <a:cs typeface="Arial"/>
              </a:rPr>
              <a:t>and</a:t>
            </a:r>
            <a:r>
              <a:rPr sz="1599" spc="10" dirty="0">
                <a:solidFill>
                  <a:srgbClr val="0C0C0C"/>
                </a:solidFill>
                <a:latin typeface="Arial"/>
                <a:cs typeface="Arial"/>
              </a:rPr>
              <a:t> </a:t>
            </a:r>
            <a:r>
              <a:rPr sz="1599" spc="-10" dirty="0">
                <a:solidFill>
                  <a:srgbClr val="0C0C0C"/>
                </a:solidFill>
                <a:latin typeface="Arial"/>
                <a:cs typeface="Arial"/>
              </a:rPr>
              <a:t>different</a:t>
            </a:r>
            <a:r>
              <a:rPr sz="1599" spc="-5" dirty="0">
                <a:solidFill>
                  <a:srgbClr val="0C0C0C"/>
                </a:solidFill>
                <a:latin typeface="Arial"/>
                <a:cs typeface="Arial"/>
              </a:rPr>
              <a:t> </a:t>
            </a:r>
            <a:r>
              <a:rPr sz="1599" spc="-15" dirty="0">
                <a:solidFill>
                  <a:srgbClr val="0C0C0C"/>
                </a:solidFill>
                <a:latin typeface="Arial"/>
                <a:cs typeface="Arial"/>
              </a:rPr>
              <a:t>me</a:t>
            </a:r>
            <a:r>
              <a:rPr sz="1599" dirty="0">
                <a:solidFill>
                  <a:srgbClr val="0C0C0C"/>
                </a:solidFill>
                <a:latin typeface="Arial"/>
                <a:cs typeface="Arial"/>
              </a:rPr>
              <a:t>m</a:t>
            </a:r>
            <a:r>
              <a:rPr sz="1599" spc="-10" dirty="0">
                <a:solidFill>
                  <a:srgbClr val="0C0C0C"/>
                </a:solidFill>
                <a:latin typeface="Arial"/>
                <a:cs typeface="Arial"/>
              </a:rPr>
              <a:t>o</a:t>
            </a:r>
            <a:r>
              <a:rPr sz="1599" spc="-5" dirty="0">
                <a:solidFill>
                  <a:srgbClr val="0C0C0C"/>
                </a:solidFill>
                <a:latin typeface="Arial"/>
                <a:cs typeface="Arial"/>
              </a:rPr>
              <a:t>r</a:t>
            </a:r>
            <a:r>
              <a:rPr sz="1599" spc="-10" dirty="0">
                <a:solidFill>
                  <a:srgbClr val="0C0C0C"/>
                </a:solidFill>
                <a:latin typeface="Arial"/>
                <a:cs typeface="Arial"/>
              </a:rPr>
              <a:t>y objects</a:t>
            </a:r>
            <a:endParaRPr sz="1599" dirty="0">
              <a:latin typeface="Arial"/>
              <a:cs typeface="Arial"/>
            </a:endParaRPr>
          </a:p>
          <a:p>
            <a:pPr marL="606514" indent="-228394">
              <a:spcBef>
                <a:spcPts val="155"/>
              </a:spcBef>
              <a:buClr>
                <a:srgbClr val="0C0C0C"/>
              </a:buClr>
              <a:buFont typeface="Arial"/>
              <a:buChar char="–"/>
              <a:tabLst>
                <a:tab pos="606514" algn="l"/>
              </a:tabLst>
            </a:pPr>
            <a:r>
              <a:rPr sz="1798" spc="5" dirty="0">
                <a:solidFill>
                  <a:srgbClr val="0C0C0C"/>
                </a:solidFill>
                <a:latin typeface="Arial"/>
                <a:cs typeface="Arial"/>
              </a:rPr>
              <a:t>S</a:t>
            </a:r>
            <a:r>
              <a:rPr sz="1798" spc="-25" dirty="0">
                <a:solidFill>
                  <a:srgbClr val="0C0C0C"/>
                </a:solidFill>
                <a:latin typeface="Arial"/>
                <a:cs typeface="Arial"/>
              </a:rPr>
              <a:t>y</a:t>
            </a:r>
            <a:r>
              <a:rPr sz="1798" dirty="0">
                <a:solidFill>
                  <a:srgbClr val="0C0C0C"/>
                </a:solidFill>
                <a:latin typeface="Arial"/>
                <a:cs typeface="Arial"/>
              </a:rPr>
              <a:t>n</a:t>
            </a:r>
            <a:r>
              <a:rPr sz="1798" spc="5" dirty="0">
                <a:solidFill>
                  <a:srgbClr val="0C0C0C"/>
                </a:solidFill>
                <a:latin typeface="Arial"/>
                <a:cs typeface="Arial"/>
              </a:rPr>
              <a:t>c</a:t>
            </a:r>
            <a:r>
              <a:rPr sz="1798" dirty="0">
                <a:solidFill>
                  <a:srgbClr val="0C0C0C"/>
                </a:solidFill>
                <a:latin typeface="Arial"/>
                <a:cs typeface="Arial"/>
              </a:rPr>
              <a:t>hron</a:t>
            </a:r>
            <a:r>
              <a:rPr sz="1798" spc="-10" dirty="0">
                <a:solidFill>
                  <a:srgbClr val="0C0C0C"/>
                </a:solidFill>
                <a:latin typeface="Arial"/>
                <a:cs typeface="Arial"/>
              </a:rPr>
              <a:t>i</a:t>
            </a:r>
            <a:r>
              <a:rPr sz="1798" spc="10" dirty="0">
                <a:solidFill>
                  <a:srgbClr val="0C0C0C"/>
                </a:solidFill>
                <a:latin typeface="Arial"/>
                <a:cs typeface="Arial"/>
              </a:rPr>
              <a:t>z</a:t>
            </a:r>
            <a:r>
              <a:rPr sz="1798" dirty="0">
                <a:solidFill>
                  <a:srgbClr val="0C0C0C"/>
                </a:solidFill>
                <a:latin typeface="Arial"/>
                <a:cs typeface="Arial"/>
              </a:rPr>
              <a:t>ation</a:t>
            </a:r>
            <a:r>
              <a:rPr sz="1798" spc="5" dirty="0">
                <a:solidFill>
                  <a:srgbClr val="0C0C0C"/>
                </a:solidFill>
                <a:latin typeface="Arial"/>
                <a:cs typeface="Arial"/>
              </a:rPr>
              <a:t> </a:t>
            </a:r>
            <a:r>
              <a:rPr sz="1798" dirty="0">
                <a:solidFill>
                  <a:srgbClr val="0C0C0C"/>
                </a:solidFill>
                <a:latin typeface="Arial"/>
                <a:cs typeface="Arial"/>
              </a:rPr>
              <a:t>comm</a:t>
            </a:r>
            <a:r>
              <a:rPr sz="1798" spc="-10" dirty="0">
                <a:solidFill>
                  <a:srgbClr val="0C0C0C"/>
                </a:solidFill>
                <a:latin typeface="Arial"/>
                <a:cs typeface="Arial"/>
              </a:rPr>
              <a:t>a</a:t>
            </a:r>
            <a:r>
              <a:rPr sz="1798" spc="5" dirty="0">
                <a:solidFill>
                  <a:srgbClr val="0C0C0C"/>
                </a:solidFill>
                <a:latin typeface="Arial"/>
                <a:cs typeface="Arial"/>
              </a:rPr>
              <a:t>n</a:t>
            </a:r>
            <a:r>
              <a:rPr sz="1798" dirty="0">
                <a:solidFill>
                  <a:srgbClr val="0C0C0C"/>
                </a:solidFill>
                <a:latin typeface="Arial"/>
                <a:cs typeface="Arial"/>
              </a:rPr>
              <a:t>ds</a:t>
            </a:r>
            <a:endParaRPr sz="1798" dirty="0">
              <a:latin typeface="Arial"/>
              <a:cs typeface="Arial"/>
            </a:endParaRPr>
          </a:p>
          <a:p>
            <a:pPr marL="1108981" marR="952277" lvl="1" indent="-228394">
              <a:lnSpc>
                <a:spcPts val="1848"/>
              </a:lnSpc>
              <a:spcBef>
                <a:spcPts val="330"/>
              </a:spcBef>
              <a:buClr>
                <a:srgbClr val="0C0C0C"/>
              </a:buClr>
              <a:buSzPct val="93750"/>
              <a:buFont typeface="Symbol"/>
              <a:buChar char=""/>
              <a:tabLst>
                <a:tab pos="1109615" algn="l"/>
              </a:tabLst>
            </a:pPr>
            <a:r>
              <a:rPr sz="1599" spc="-10" dirty="0">
                <a:solidFill>
                  <a:srgbClr val="0C0C0C"/>
                </a:solidFill>
                <a:latin typeface="Arial"/>
                <a:cs typeface="Arial"/>
              </a:rPr>
              <a:t>Put</a:t>
            </a:r>
            <a:r>
              <a:rPr sz="1599" spc="-5" dirty="0">
                <a:solidFill>
                  <a:srgbClr val="0C0C0C"/>
                </a:solidFill>
                <a:latin typeface="Arial"/>
                <a:cs typeface="Arial"/>
              </a:rPr>
              <a:t> c</a:t>
            </a:r>
            <a:r>
              <a:rPr sz="1599" spc="-10" dirty="0">
                <a:solidFill>
                  <a:srgbClr val="0C0C0C"/>
                </a:solidFill>
                <a:latin typeface="Arial"/>
                <a:cs typeface="Arial"/>
              </a:rPr>
              <a:t>on</a:t>
            </a:r>
            <a:r>
              <a:rPr sz="1599" spc="-5" dirty="0">
                <a:solidFill>
                  <a:srgbClr val="0C0C0C"/>
                </a:solidFill>
                <a:latin typeface="Arial"/>
                <a:cs typeface="Arial"/>
              </a:rPr>
              <a:t>s</a:t>
            </a:r>
            <a:r>
              <a:rPr sz="1599" spc="-10" dirty="0">
                <a:solidFill>
                  <a:srgbClr val="0C0C0C"/>
                </a:solidFill>
                <a:latin typeface="Arial"/>
                <a:cs typeface="Arial"/>
              </a:rPr>
              <a:t>traints</a:t>
            </a:r>
            <a:r>
              <a:rPr sz="1599" spc="5" dirty="0">
                <a:solidFill>
                  <a:srgbClr val="0C0C0C"/>
                </a:solidFill>
                <a:latin typeface="Arial"/>
                <a:cs typeface="Arial"/>
              </a:rPr>
              <a:t> </a:t>
            </a:r>
            <a:r>
              <a:rPr sz="1599" spc="-10" dirty="0">
                <a:solidFill>
                  <a:srgbClr val="0C0C0C"/>
                </a:solidFill>
                <a:latin typeface="Arial"/>
                <a:cs typeface="Arial"/>
              </a:rPr>
              <a:t>on</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n</a:t>
            </a:r>
            <a:r>
              <a:rPr sz="1599" spc="-5" dirty="0">
                <a:solidFill>
                  <a:srgbClr val="0C0C0C"/>
                </a:solidFill>
                <a:latin typeface="Arial"/>
                <a:cs typeface="Arial"/>
              </a:rPr>
              <a:t> </a:t>
            </a:r>
            <a:r>
              <a:rPr sz="1599" spc="-10" dirty="0">
                <a:solidFill>
                  <a:srgbClr val="0C0C0C"/>
                </a:solidFill>
                <a:latin typeface="Arial"/>
                <a:cs typeface="Arial"/>
              </a:rPr>
              <a:t>the</a:t>
            </a:r>
            <a:r>
              <a:rPr sz="1599" spc="-5" dirty="0">
                <a:solidFill>
                  <a:srgbClr val="0C0C0C"/>
                </a:solidFill>
                <a:latin typeface="Arial"/>
                <a:cs typeface="Arial"/>
              </a:rPr>
              <a:t> </a:t>
            </a:r>
            <a:r>
              <a:rPr sz="1599" spc="-10" dirty="0">
                <a:solidFill>
                  <a:srgbClr val="0C0C0C"/>
                </a:solidFill>
                <a:latin typeface="Arial"/>
                <a:cs typeface="Arial"/>
              </a:rPr>
              <a:t>ord</a:t>
            </a:r>
            <a:r>
              <a:rPr sz="1599" dirty="0">
                <a:solidFill>
                  <a:srgbClr val="0C0C0C"/>
                </a:solidFill>
                <a:latin typeface="Arial"/>
                <a:cs typeface="Arial"/>
              </a:rPr>
              <a:t>e</a:t>
            </a:r>
            <a:r>
              <a:rPr sz="1599" spc="-10" dirty="0">
                <a:solidFill>
                  <a:srgbClr val="0C0C0C"/>
                </a:solidFill>
                <a:latin typeface="Arial"/>
                <a:cs typeface="Arial"/>
              </a:rPr>
              <a:t>r</a:t>
            </a:r>
            <a:r>
              <a:rPr sz="1599" spc="-5" dirty="0">
                <a:solidFill>
                  <a:srgbClr val="0C0C0C"/>
                </a:solidFill>
                <a:latin typeface="Arial"/>
                <a:cs typeface="Arial"/>
              </a:rPr>
              <a:t> </a:t>
            </a:r>
            <a:r>
              <a:rPr sz="1599" spc="-10" dirty="0">
                <a:solidFill>
                  <a:srgbClr val="0C0C0C"/>
                </a:solidFill>
                <a:latin typeface="Arial"/>
                <a:cs typeface="Arial"/>
              </a:rPr>
              <a:t>in</a:t>
            </a:r>
            <a:r>
              <a:rPr sz="1599" spc="10"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hich commands</a:t>
            </a:r>
            <a:r>
              <a:rPr sz="1599" spc="5" dirty="0">
                <a:solidFill>
                  <a:srgbClr val="0C0C0C"/>
                </a:solidFill>
                <a:latin typeface="Arial"/>
                <a:cs typeface="Arial"/>
              </a:rPr>
              <a:t> </a:t>
            </a:r>
            <a:r>
              <a:rPr sz="1599" spc="-10" dirty="0">
                <a:solidFill>
                  <a:srgbClr val="0C0C0C"/>
                </a:solidFill>
                <a:latin typeface="Arial"/>
                <a:cs typeface="Arial"/>
              </a:rPr>
              <a:t>are</a:t>
            </a:r>
            <a:r>
              <a:rPr sz="1599" spc="-5" dirty="0">
                <a:solidFill>
                  <a:srgbClr val="0C0C0C"/>
                </a:solidFill>
                <a:latin typeface="Arial"/>
                <a:cs typeface="Arial"/>
              </a:rPr>
              <a:t> e</a:t>
            </a:r>
            <a:r>
              <a:rPr sz="1599" spc="-20" dirty="0">
                <a:solidFill>
                  <a:srgbClr val="0C0C0C"/>
                </a:solidFill>
                <a:latin typeface="Arial"/>
                <a:cs typeface="Arial"/>
              </a:rPr>
              <a:t>x</a:t>
            </a:r>
            <a:r>
              <a:rPr sz="1599" spc="-10" dirty="0">
                <a:solidFill>
                  <a:srgbClr val="0C0C0C"/>
                </a:solidFill>
                <a:latin typeface="Arial"/>
                <a:cs typeface="Arial"/>
              </a:rPr>
              <a:t>ecuted</a:t>
            </a:r>
            <a:endParaRPr sz="1599" dirty="0">
              <a:latin typeface="Arial"/>
              <a:cs typeface="Arial"/>
            </a:endParaRPr>
          </a:p>
        </p:txBody>
      </p:sp>
      <p:sp>
        <p:nvSpPr>
          <p:cNvPr id="4" name="object 4"/>
          <p:cNvSpPr/>
          <p:nvPr/>
        </p:nvSpPr>
        <p:spPr>
          <a:xfrm>
            <a:off x="6501094" y="2160810"/>
            <a:ext cx="5036601" cy="1268190"/>
          </a:xfrm>
          <a:prstGeom prst="rect">
            <a:avLst/>
          </a:prstGeom>
          <a:blipFill>
            <a:blip r:embed="rId3" cstate="print"/>
            <a:stretch>
              <a:fillRect/>
            </a:stretch>
          </a:blipFill>
        </p:spPr>
        <p:txBody>
          <a:bodyPr wrap="square" lIns="0" tIns="0" rIns="0" bIns="0" rtlCol="0"/>
          <a:lstStyle/>
          <a:p>
            <a:endParaRPr sz="1798"/>
          </a:p>
        </p:txBody>
      </p:sp>
      <p:sp>
        <p:nvSpPr>
          <p:cNvPr id="6" name="object 6"/>
          <p:cNvSpPr txBox="1">
            <a:spLocks noGrp="1"/>
          </p:cNvSpPr>
          <p:nvPr>
            <p:ph type="title"/>
          </p:nvPr>
        </p:nvSpPr>
        <p:spPr>
          <a:xfrm>
            <a:off x="843064" y="750212"/>
            <a:ext cx="10505872" cy="553486"/>
          </a:xfrm>
          <a:prstGeom prst="rect">
            <a:avLst/>
          </a:prstGeom>
        </p:spPr>
        <p:txBody>
          <a:bodyPr vert="horz" wrap="square" lIns="0" tIns="0" rIns="0" bIns="0" rtlCol="0" anchor="ctr">
            <a:spAutoFit/>
          </a:bodyPr>
          <a:lstStyle/>
          <a:p>
            <a:pPr marL="12689">
              <a:lnSpc>
                <a:spcPct val="100000"/>
              </a:lnSpc>
            </a:pPr>
            <a:r>
              <a:rPr dirty="0"/>
              <a:t>Ex</a:t>
            </a:r>
            <a:r>
              <a:rPr spc="-15" dirty="0"/>
              <a:t>e</a:t>
            </a:r>
            <a:r>
              <a:rPr dirty="0"/>
              <a:t>cution Mo</a:t>
            </a:r>
            <a:r>
              <a:rPr spc="-10" dirty="0"/>
              <a:t>d</a:t>
            </a:r>
            <a:r>
              <a:rPr dirty="0"/>
              <a:t>el</a:t>
            </a:r>
            <a:r>
              <a:rPr spc="-10" dirty="0"/>
              <a:t> </a:t>
            </a:r>
            <a:r>
              <a:rPr dirty="0">
                <a:latin typeface="Arial"/>
                <a:cs typeface="Arial"/>
              </a:rPr>
              <a:t>–</a:t>
            </a:r>
            <a:r>
              <a:rPr spc="-10" dirty="0">
                <a:latin typeface="Arial"/>
                <a:cs typeface="Arial"/>
              </a:rPr>
              <a:t> </a:t>
            </a:r>
            <a:r>
              <a:rPr dirty="0"/>
              <a:t>Comm</a:t>
            </a:r>
            <a:r>
              <a:rPr spc="-15" dirty="0"/>
              <a:t>a</a:t>
            </a:r>
            <a:r>
              <a:rPr dirty="0"/>
              <a:t>nd Qu</a:t>
            </a:r>
            <a:r>
              <a:rPr spc="-10" dirty="0"/>
              <a:t>e</a:t>
            </a:r>
            <a:r>
              <a:rPr dirty="0"/>
              <a:t>ues</a:t>
            </a:r>
          </a:p>
        </p:txBody>
      </p:sp>
      <p:sp>
        <p:nvSpPr>
          <p:cNvPr id="7" name="object 7"/>
          <p:cNvSpPr/>
          <p:nvPr/>
        </p:nvSpPr>
        <p:spPr>
          <a:xfrm>
            <a:off x="5640" y="236000"/>
            <a:ext cx="12054"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798"/>
          </a:p>
        </p:txBody>
      </p:sp>
      <p:sp>
        <p:nvSpPr>
          <p:cNvPr id="8" name="object 8"/>
          <p:cNvSpPr txBox="1"/>
          <p:nvPr/>
        </p:nvSpPr>
        <p:spPr>
          <a:xfrm>
            <a:off x="-7049" y="320024"/>
            <a:ext cx="35527" cy="40999"/>
          </a:xfrm>
          <a:prstGeom prst="rect">
            <a:avLst/>
          </a:prstGeom>
        </p:spPr>
        <p:txBody>
          <a:bodyPr vert="horz" wrap="square" lIns="0" tIns="0" rIns="0" bIns="0" rtlCol="0">
            <a:spAutoFit/>
          </a:bodyPr>
          <a:lstStyle/>
          <a:p>
            <a:pPr algn="ctr">
              <a:lnSpc>
                <a:spcPct val="100000"/>
              </a:lnSpc>
            </a:pPr>
            <a:r>
              <a:rPr sz="100" i="1" spc="-15" dirty="0">
                <a:solidFill>
                  <a:srgbClr val="F01212"/>
                </a:solidFill>
                <a:latin typeface="Arial"/>
                <a:cs typeface="Arial"/>
              </a:rPr>
              <a:t>1</a:t>
            </a:r>
            <a:r>
              <a:rPr sz="100" i="1" spc="-5" dirty="0">
                <a:solidFill>
                  <a:srgbClr val="F01212"/>
                </a:solidFill>
                <a:latin typeface="Arial"/>
                <a:cs typeface="Arial"/>
              </a:rPr>
              <a:t>-</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p:txBody>
      </p:sp>
      <p:sp>
        <p:nvSpPr>
          <p:cNvPr id="12" name="object 12"/>
          <p:cNvSpPr txBox="1">
            <a:spLocks noGrp="1"/>
          </p:cNvSpPr>
          <p:nvPr>
            <p:ph type="dt" sz="half" idx="6"/>
          </p:nvPr>
        </p:nvSpPr>
        <p:spPr>
          <a:xfrm>
            <a:off x="11537695" y="6334011"/>
            <a:ext cx="363854" cy="12763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r>
              <a:rPr lang="en-GB" spc="-5"/>
              <a:t>142304</a:t>
            </a:r>
            <a:endParaRPr spc="-5" dirty="0"/>
          </a:p>
        </p:txBody>
      </p:sp>
      <p:sp>
        <p:nvSpPr>
          <p:cNvPr id="9" name="object 9"/>
          <p:cNvSpPr txBox="1"/>
          <p:nvPr/>
        </p:nvSpPr>
        <p:spPr>
          <a:xfrm>
            <a:off x="-7049" y="0"/>
            <a:ext cx="88818" cy="15375"/>
          </a:xfrm>
          <a:prstGeom prst="rect">
            <a:avLst/>
          </a:prstGeom>
        </p:spPr>
        <p:txBody>
          <a:bodyPr vert="horz" wrap="square" lIns="0" tIns="0" rIns="0" bIns="0" rtlCol="0">
            <a:spAutoFit/>
          </a:bodyPr>
          <a:lstStyle/>
          <a:p>
            <a:pPr marL="12689"/>
            <a:r>
              <a:rPr sz="100" spc="-5" dirty="0">
                <a:solidFill>
                  <a:srgbClr val="F01212"/>
                </a:solidFill>
                <a:latin typeface="Arial Narrow"/>
                <a:cs typeface="Arial Narrow"/>
              </a:rPr>
              <a:t>14233</a:t>
            </a:r>
            <a:r>
              <a:rPr sz="100" spc="-15" dirty="0">
                <a:solidFill>
                  <a:srgbClr val="F01212"/>
                </a:solidFill>
                <a:latin typeface="Arial Narrow"/>
                <a:cs typeface="Arial Narrow"/>
              </a:rPr>
              <a:t>7</a:t>
            </a:r>
            <a:r>
              <a:rPr sz="100" dirty="0">
                <a:solidFill>
                  <a:srgbClr val="F01212"/>
                </a:solidFill>
                <a:latin typeface="Arial Narrow"/>
                <a:cs typeface="Arial Narrow"/>
              </a:rPr>
              <a:t>**</a:t>
            </a:r>
            <a:r>
              <a:rPr sz="100" spc="-10" dirty="0">
                <a:solidFill>
                  <a:srgbClr val="F01212"/>
                </a:solidFill>
                <a:latin typeface="Arial Narrow"/>
                <a:cs typeface="Arial Narrow"/>
              </a:rPr>
              <a:t>s</a:t>
            </a:r>
            <a:r>
              <a:rPr sz="100" spc="-15" dirty="0">
                <a:solidFill>
                  <a:srgbClr val="F01212"/>
                </a:solidFill>
                <a:latin typeface="Arial Narrow"/>
                <a:cs typeface="Arial Narrow"/>
              </a:rPr>
              <a:t>li</a:t>
            </a:r>
            <a:r>
              <a:rPr sz="100" spc="-5" dirty="0">
                <a:solidFill>
                  <a:srgbClr val="F01212"/>
                </a:solidFill>
                <a:latin typeface="Arial Narrow"/>
                <a:cs typeface="Arial Narrow"/>
              </a:rPr>
              <a:t>de</a:t>
            </a:r>
            <a:endParaRPr sz="100">
              <a:latin typeface="Arial Narrow"/>
              <a:cs typeface="Arial Narrow"/>
            </a:endParaRPr>
          </a:p>
        </p:txBody>
      </p:sp>
      <p:sp>
        <p:nvSpPr>
          <p:cNvPr id="13" name="Footer Placeholder 3">
            <a:extLst>
              <a:ext uri="{FF2B5EF4-FFF2-40B4-BE49-F238E27FC236}">
                <a16:creationId xmlns:a16="http://schemas.microsoft.com/office/drawing/2014/main" id="{F57381ED-A687-4528-8FD1-912A6DCF5AC7}"/>
              </a:ext>
            </a:extLst>
          </p:cNvPr>
          <p:cNvSpPr>
            <a:spLocks noGrp="1"/>
          </p:cNvSpPr>
          <p:nvPr>
            <p:ph type="ftr" sz="quarter" idx="11"/>
          </p:nvPr>
        </p:nvSpPr>
        <p:spPr>
          <a:xfrm>
            <a:off x="4038600" y="6356350"/>
            <a:ext cx="4114800" cy="365125"/>
          </a:xfrm>
        </p:spPr>
        <p:txBody>
          <a:bodyPr/>
          <a:lstStyle/>
          <a:p>
            <a:r>
              <a:rPr lang="en-US"/>
              <a:t>© Copyright 2020 Adiuvo Engineering &amp; Training, Ltd.</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3064" y="1628220"/>
            <a:ext cx="6557287" cy="3907981"/>
          </a:xfrm>
          <a:prstGeom prst="rect">
            <a:avLst/>
          </a:prstGeom>
        </p:spPr>
        <p:txBody>
          <a:bodyPr vert="horz" wrap="square" lIns="0" tIns="0" rIns="0" bIns="0" rtlCol="0">
            <a:spAutoFit/>
          </a:bodyPr>
          <a:lstStyle/>
          <a:p>
            <a:pPr marL="12689"/>
            <a:r>
              <a:rPr sz="1998" spc="70" dirty="0">
                <a:solidFill>
                  <a:srgbClr val="EB1C22"/>
                </a:solidFill>
                <a:latin typeface="Arial"/>
                <a:cs typeface="Arial"/>
              </a:rPr>
              <a:t> </a:t>
            </a:r>
            <a:r>
              <a:rPr sz="1998" dirty="0">
                <a:solidFill>
                  <a:srgbClr val="0C0C0C"/>
                </a:solidFill>
                <a:latin typeface="Arial"/>
                <a:cs typeface="Arial"/>
              </a:rPr>
              <a:t>Three</a:t>
            </a:r>
            <a:r>
              <a:rPr sz="1998" spc="-10" dirty="0">
                <a:solidFill>
                  <a:srgbClr val="0C0C0C"/>
                </a:solidFill>
                <a:latin typeface="Arial"/>
                <a:cs typeface="Arial"/>
              </a:rPr>
              <a:t> </a:t>
            </a:r>
            <a:r>
              <a:rPr sz="1998" dirty="0">
                <a:solidFill>
                  <a:srgbClr val="0C0C0C"/>
                </a:solidFill>
                <a:latin typeface="Arial"/>
                <a:cs typeface="Arial"/>
              </a:rPr>
              <a:t>t</a:t>
            </a:r>
            <a:r>
              <a:rPr sz="1998" spc="-15" dirty="0">
                <a:solidFill>
                  <a:srgbClr val="0C0C0C"/>
                </a:solidFill>
                <a:latin typeface="Arial"/>
                <a:cs typeface="Arial"/>
              </a:rPr>
              <a:t>y</a:t>
            </a:r>
            <a:r>
              <a:rPr sz="1998" dirty="0">
                <a:solidFill>
                  <a:srgbClr val="0C0C0C"/>
                </a:solidFill>
                <a:latin typeface="Arial"/>
                <a:cs typeface="Arial"/>
              </a:rPr>
              <a:t>pes</a:t>
            </a:r>
            <a:r>
              <a:rPr sz="1998" spc="5" dirty="0">
                <a:solidFill>
                  <a:srgbClr val="0C0C0C"/>
                </a:solidFill>
                <a:latin typeface="Arial"/>
                <a:cs typeface="Arial"/>
              </a:rPr>
              <a:t> </a:t>
            </a:r>
            <a:r>
              <a:rPr sz="1998" spc="-10" dirty="0">
                <a:solidFill>
                  <a:srgbClr val="0C0C0C"/>
                </a:solidFill>
                <a:latin typeface="Arial"/>
                <a:cs typeface="Arial"/>
              </a:rPr>
              <a:t>o</a:t>
            </a:r>
            <a:r>
              <a:rPr sz="1998" dirty="0">
                <a:solidFill>
                  <a:srgbClr val="0C0C0C"/>
                </a:solidFill>
                <a:latin typeface="Arial"/>
                <a:cs typeface="Arial"/>
              </a:rPr>
              <a:t>f</a:t>
            </a:r>
            <a:r>
              <a:rPr sz="1998" spc="-10" dirty="0">
                <a:solidFill>
                  <a:srgbClr val="0C0C0C"/>
                </a:solidFill>
                <a:latin typeface="Arial"/>
                <a:cs typeface="Arial"/>
              </a:rPr>
              <a:t> </a:t>
            </a:r>
            <a:r>
              <a:rPr sz="1998" dirty="0">
                <a:solidFill>
                  <a:srgbClr val="0C0C0C"/>
                </a:solidFill>
                <a:latin typeface="Arial"/>
                <a:cs typeface="Arial"/>
              </a:rPr>
              <a:t>memory ob</a:t>
            </a:r>
            <a:r>
              <a:rPr sz="1998" spc="-15" dirty="0">
                <a:solidFill>
                  <a:srgbClr val="0C0C0C"/>
                </a:solidFill>
                <a:latin typeface="Arial"/>
                <a:cs typeface="Arial"/>
              </a:rPr>
              <a:t>j</a:t>
            </a:r>
            <a:r>
              <a:rPr sz="1998" dirty="0">
                <a:solidFill>
                  <a:srgbClr val="0C0C0C"/>
                </a:solidFill>
                <a:latin typeface="Arial"/>
                <a:cs typeface="Arial"/>
              </a:rPr>
              <a:t>e</a:t>
            </a:r>
            <a:r>
              <a:rPr sz="1998" spc="5" dirty="0">
                <a:solidFill>
                  <a:srgbClr val="0C0C0C"/>
                </a:solidFill>
                <a:latin typeface="Arial"/>
                <a:cs typeface="Arial"/>
              </a:rPr>
              <a:t>c</a:t>
            </a:r>
            <a:r>
              <a:rPr sz="1998" dirty="0">
                <a:solidFill>
                  <a:srgbClr val="0C0C0C"/>
                </a:solidFill>
                <a:latin typeface="Arial"/>
                <a:cs typeface="Arial"/>
              </a:rPr>
              <a:t>ts</a:t>
            </a:r>
            <a:endParaRPr sz="1998" dirty="0">
              <a:latin typeface="Arial"/>
              <a:cs typeface="Arial"/>
            </a:endParaRPr>
          </a:p>
          <a:p>
            <a:pPr marL="606514" indent="-228394">
              <a:spcBef>
                <a:spcPts val="220"/>
              </a:spcBef>
              <a:buClr>
                <a:srgbClr val="0C0C0C"/>
              </a:buClr>
              <a:buFont typeface="Arial"/>
              <a:buChar char="–"/>
              <a:tabLst>
                <a:tab pos="606514" algn="l"/>
              </a:tabLst>
            </a:pPr>
            <a:r>
              <a:rPr sz="1798" dirty="0">
                <a:solidFill>
                  <a:srgbClr val="0C0C0C"/>
                </a:solidFill>
                <a:latin typeface="Arial"/>
                <a:cs typeface="Arial"/>
              </a:rPr>
              <a:t>B</a:t>
            </a:r>
            <a:r>
              <a:rPr sz="1798" spc="-10" dirty="0">
                <a:solidFill>
                  <a:srgbClr val="0C0C0C"/>
                </a:solidFill>
                <a:latin typeface="Arial"/>
                <a:cs typeface="Arial"/>
              </a:rPr>
              <a:t>u</a:t>
            </a:r>
            <a:r>
              <a:rPr sz="1798" dirty="0">
                <a:solidFill>
                  <a:srgbClr val="0C0C0C"/>
                </a:solidFill>
                <a:latin typeface="Arial"/>
                <a:cs typeface="Arial"/>
              </a:rPr>
              <a:t>f</a:t>
            </a:r>
            <a:r>
              <a:rPr sz="1798" spc="5" dirty="0">
                <a:solidFill>
                  <a:srgbClr val="0C0C0C"/>
                </a:solidFill>
                <a:latin typeface="Arial"/>
                <a:cs typeface="Arial"/>
              </a:rPr>
              <a:t>f</a:t>
            </a:r>
            <a:r>
              <a:rPr sz="1798" dirty="0">
                <a:solidFill>
                  <a:srgbClr val="0C0C0C"/>
                </a:solidFill>
                <a:latin typeface="Arial"/>
                <a:cs typeface="Arial"/>
              </a:rPr>
              <a:t>er </a:t>
            </a:r>
            <a:r>
              <a:rPr sz="1798" spc="-10" dirty="0">
                <a:solidFill>
                  <a:srgbClr val="0C0C0C"/>
                </a:solidFill>
                <a:latin typeface="Arial"/>
                <a:cs typeface="Arial"/>
              </a:rPr>
              <a:t>o</a:t>
            </a:r>
            <a:r>
              <a:rPr sz="1798" dirty="0">
                <a:solidFill>
                  <a:srgbClr val="0C0C0C"/>
                </a:solidFill>
                <a:latin typeface="Arial"/>
                <a:cs typeface="Arial"/>
              </a:rPr>
              <a:t>bjects</a:t>
            </a:r>
            <a:endParaRPr sz="1798" dirty="0">
              <a:latin typeface="Arial"/>
              <a:cs typeface="Arial"/>
            </a:endParaRPr>
          </a:p>
          <a:p>
            <a:pPr marL="1108981" lvl="1" indent="-228394">
              <a:spcBef>
                <a:spcPts val="220"/>
              </a:spcBef>
              <a:buClr>
                <a:srgbClr val="0C0C0C"/>
              </a:buClr>
              <a:buSzPct val="93750"/>
              <a:buFont typeface="Symbol"/>
              <a:buChar char=""/>
              <a:tabLst>
                <a:tab pos="1109615" algn="l"/>
              </a:tabLst>
            </a:pPr>
            <a:r>
              <a:rPr sz="1599" spc="-10" dirty="0">
                <a:solidFill>
                  <a:srgbClr val="0C0C0C"/>
                </a:solidFill>
                <a:latin typeface="Arial"/>
                <a:cs typeface="Arial"/>
              </a:rPr>
              <a:t>Contiguous</a:t>
            </a:r>
            <a:r>
              <a:rPr sz="1599" spc="5" dirty="0">
                <a:solidFill>
                  <a:srgbClr val="0C0C0C"/>
                </a:solidFill>
                <a:latin typeface="Arial"/>
                <a:cs typeface="Arial"/>
              </a:rPr>
              <a:t> </a:t>
            </a:r>
            <a:r>
              <a:rPr sz="1599" spc="-10" dirty="0">
                <a:solidFill>
                  <a:srgbClr val="0C0C0C"/>
                </a:solidFill>
                <a:latin typeface="Arial"/>
                <a:cs typeface="Arial"/>
              </a:rPr>
              <a:t>block</a:t>
            </a:r>
            <a:r>
              <a:rPr sz="1599" dirty="0">
                <a:solidFill>
                  <a:srgbClr val="0C0C0C"/>
                </a:solidFill>
                <a:latin typeface="Arial"/>
                <a:cs typeface="Arial"/>
              </a:rPr>
              <a:t> </a:t>
            </a:r>
            <a:r>
              <a:rPr sz="1599" spc="-10" dirty="0">
                <a:solidFill>
                  <a:srgbClr val="0C0C0C"/>
                </a:solidFill>
                <a:latin typeface="Arial"/>
                <a:cs typeface="Arial"/>
              </a:rPr>
              <a:t>of</a:t>
            </a:r>
            <a:r>
              <a:rPr sz="1599" spc="-5" dirty="0">
                <a:solidFill>
                  <a:srgbClr val="0C0C0C"/>
                </a:solidFill>
                <a:latin typeface="Arial"/>
                <a:cs typeface="Arial"/>
              </a:rPr>
              <a:t> </a:t>
            </a:r>
            <a:r>
              <a:rPr sz="1599" spc="-15" dirty="0">
                <a:solidFill>
                  <a:srgbClr val="0C0C0C"/>
                </a:solidFill>
                <a:latin typeface="Arial"/>
                <a:cs typeface="Arial"/>
              </a:rPr>
              <a:t>me</a:t>
            </a:r>
            <a:r>
              <a:rPr sz="1599" spc="-10" dirty="0">
                <a:solidFill>
                  <a:srgbClr val="0C0C0C"/>
                </a:solidFill>
                <a:latin typeface="Arial"/>
                <a:cs typeface="Arial"/>
              </a:rPr>
              <a:t>mo</a:t>
            </a:r>
            <a:r>
              <a:rPr sz="1599" spc="-5" dirty="0">
                <a:solidFill>
                  <a:srgbClr val="0C0C0C"/>
                </a:solidFill>
                <a:latin typeface="Arial"/>
                <a:cs typeface="Arial"/>
              </a:rPr>
              <a:t>r</a:t>
            </a:r>
            <a:r>
              <a:rPr sz="1599" spc="-10" dirty="0">
                <a:solidFill>
                  <a:srgbClr val="0C0C0C"/>
                </a:solidFill>
                <a:latin typeface="Arial"/>
                <a:cs typeface="Arial"/>
              </a:rPr>
              <a:t>y</a:t>
            </a:r>
            <a:endParaRPr sz="1599" dirty="0">
              <a:latin typeface="Arial"/>
              <a:cs typeface="Arial"/>
            </a:endParaRPr>
          </a:p>
          <a:p>
            <a:pPr marL="1108981" lvl="1" indent="-228394">
              <a:spcBef>
                <a:spcPts val="229"/>
              </a:spcBef>
              <a:buClr>
                <a:srgbClr val="0C0C0C"/>
              </a:buClr>
              <a:buSzPct val="93750"/>
              <a:buFont typeface="Symbol"/>
              <a:buChar char=""/>
              <a:tabLst>
                <a:tab pos="1109615" algn="l"/>
              </a:tabLst>
            </a:pPr>
            <a:r>
              <a:rPr sz="1599" spc="-15" dirty="0">
                <a:solidFill>
                  <a:srgbClr val="0C0C0C"/>
                </a:solidFill>
                <a:latin typeface="Arial"/>
                <a:cs typeface="Arial"/>
              </a:rPr>
              <a:t>A</a:t>
            </a:r>
            <a:r>
              <a:rPr sz="1599" spc="-5" dirty="0">
                <a:solidFill>
                  <a:srgbClr val="0C0C0C"/>
                </a:solidFill>
                <a:latin typeface="Arial"/>
                <a:cs typeface="Arial"/>
              </a:rPr>
              <a:t>v</a:t>
            </a:r>
            <a:r>
              <a:rPr sz="1599" spc="-10" dirty="0">
                <a:solidFill>
                  <a:srgbClr val="0C0C0C"/>
                </a:solidFill>
                <a:latin typeface="Arial"/>
                <a:cs typeface="Arial"/>
              </a:rPr>
              <a:t>ailable</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k</a:t>
            </a:r>
            <a:r>
              <a:rPr sz="1599" spc="-10" dirty="0">
                <a:solidFill>
                  <a:srgbClr val="0C0C0C"/>
                </a:solidFill>
                <a:latin typeface="Arial"/>
                <a:cs typeface="Arial"/>
              </a:rPr>
              <a:t>ernels</a:t>
            </a:r>
            <a:r>
              <a:rPr sz="1599" spc="5" dirty="0">
                <a:solidFill>
                  <a:srgbClr val="0C0C0C"/>
                </a:solidFill>
                <a:latin typeface="Arial"/>
                <a:cs typeface="Arial"/>
              </a:rPr>
              <a:t> </a:t>
            </a:r>
            <a:r>
              <a:rPr sz="1599" spc="-10" dirty="0">
                <a:solidFill>
                  <a:srgbClr val="0C0C0C"/>
                </a:solidFill>
                <a:latin typeface="Arial"/>
                <a:cs typeface="Arial"/>
              </a:rPr>
              <a:t>for</a:t>
            </a:r>
            <a:r>
              <a:rPr sz="1599" spc="-5" dirty="0">
                <a:solidFill>
                  <a:srgbClr val="0C0C0C"/>
                </a:solidFill>
                <a:latin typeface="Arial"/>
                <a:cs typeface="Arial"/>
              </a:rPr>
              <a:t> </a:t>
            </a:r>
            <a:r>
              <a:rPr sz="1599" spc="-15" dirty="0">
                <a:solidFill>
                  <a:srgbClr val="0C0C0C"/>
                </a:solidFill>
                <a:latin typeface="Arial"/>
                <a:cs typeface="Arial"/>
              </a:rPr>
              <a:t>r</a:t>
            </a:r>
            <a:r>
              <a:rPr sz="1599" spc="-10" dirty="0">
                <a:solidFill>
                  <a:srgbClr val="0C0C0C"/>
                </a:solidFill>
                <a:latin typeface="Arial"/>
                <a:cs typeface="Arial"/>
              </a:rPr>
              <a:t>ead</a:t>
            </a:r>
            <a:r>
              <a:rPr sz="1599" dirty="0">
                <a:solidFill>
                  <a:srgbClr val="0C0C0C"/>
                </a:solidFill>
                <a:latin typeface="Arial"/>
                <a:cs typeface="Arial"/>
              </a:rPr>
              <a:t>/</a:t>
            </a:r>
            <a:r>
              <a:rPr sz="1599" spc="-10" dirty="0">
                <a:solidFill>
                  <a:srgbClr val="0C0C0C"/>
                </a:solidFill>
                <a:latin typeface="Arial"/>
                <a:cs typeface="Arial"/>
              </a:rPr>
              <a:t>write</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0" dirty="0">
                <a:solidFill>
                  <a:srgbClr val="0C0C0C"/>
                </a:solidFill>
                <a:latin typeface="Arial"/>
                <a:cs typeface="Arial"/>
              </a:rPr>
              <a:t>Program</a:t>
            </a:r>
            <a:r>
              <a:rPr sz="1599" spc="-5" dirty="0">
                <a:solidFill>
                  <a:srgbClr val="0C0C0C"/>
                </a:solidFill>
                <a:latin typeface="Arial"/>
                <a:cs typeface="Arial"/>
              </a:rPr>
              <a:t>m</a:t>
            </a:r>
            <a:r>
              <a:rPr sz="1599" spc="-10" dirty="0">
                <a:solidFill>
                  <a:srgbClr val="0C0C0C"/>
                </a:solidFill>
                <a:latin typeface="Arial"/>
                <a:cs typeface="Arial"/>
              </a:rPr>
              <a:t>er</a:t>
            </a:r>
            <a:r>
              <a:rPr sz="1599" spc="-5" dirty="0">
                <a:solidFill>
                  <a:srgbClr val="0C0C0C"/>
                </a:solidFill>
                <a:latin typeface="Arial"/>
                <a:cs typeface="Arial"/>
              </a:rPr>
              <a:t> </a:t>
            </a:r>
            <a:r>
              <a:rPr sz="1599" spc="-10" dirty="0">
                <a:solidFill>
                  <a:srgbClr val="0C0C0C"/>
                </a:solidFill>
                <a:latin typeface="Arial"/>
                <a:cs typeface="Arial"/>
              </a:rPr>
              <a:t>can</a:t>
            </a:r>
            <a:r>
              <a:rPr sz="1599" spc="10" dirty="0">
                <a:solidFill>
                  <a:srgbClr val="0C0C0C"/>
                </a:solidFill>
                <a:latin typeface="Arial"/>
                <a:cs typeface="Arial"/>
              </a:rPr>
              <a:t> </a:t>
            </a:r>
            <a:r>
              <a:rPr sz="1599" spc="-10" dirty="0">
                <a:solidFill>
                  <a:srgbClr val="0C0C0C"/>
                </a:solidFill>
                <a:latin typeface="Arial"/>
                <a:cs typeface="Arial"/>
              </a:rPr>
              <a:t>write</a:t>
            </a:r>
            <a:r>
              <a:rPr sz="1599" spc="-5" dirty="0">
                <a:solidFill>
                  <a:srgbClr val="0C0C0C"/>
                </a:solidFill>
                <a:latin typeface="Arial"/>
                <a:cs typeface="Arial"/>
              </a:rPr>
              <a:t> </a:t>
            </a:r>
            <a:r>
              <a:rPr sz="1599" spc="-10" dirty="0">
                <a:solidFill>
                  <a:srgbClr val="0C0C0C"/>
                </a:solidFill>
                <a:latin typeface="Arial"/>
                <a:cs typeface="Arial"/>
              </a:rPr>
              <a:t>data</a:t>
            </a:r>
            <a:r>
              <a:rPr sz="1599" spc="-5" dirty="0">
                <a:solidFill>
                  <a:srgbClr val="0C0C0C"/>
                </a:solidFill>
                <a:latin typeface="Arial"/>
                <a:cs typeface="Arial"/>
              </a:rPr>
              <a:t> </a:t>
            </a:r>
            <a:r>
              <a:rPr sz="1599" spc="-10" dirty="0">
                <a:solidFill>
                  <a:srgbClr val="0C0C0C"/>
                </a:solidFill>
                <a:latin typeface="Arial"/>
                <a:cs typeface="Arial"/>
              </a:rPr>
              <a:t>to</a:t>
            </a:r>
            <a:r>
              <a:rPr sz="1599" spc="10" dirty="0">
                <a:solidFill>
                  <a:srgbClr val="0C0C0C"/>
                </a:solidFill>
                <a:latin typeface="Arial"/>
                <a:cs typeface="Arial"/>
              </a:rPr>
              <a:t> </a:t>
            </a:r>
            <a:r>
              <a:rPr sz="1599" spc="-10" dirty="0">
                <a:solidFill>
                  <a:srgbClr val="0C0C0C"/>
                </a:solidFill>
                <a:latin typeface="Arial"/>
                <a:cs typeface="Arial"/>
              </a:rPr>
              <a:t>buf</a:t>
            </a:r>
            <a:r>
              <a:rPr sz="1599" dirty="0">
                <a:solidFill>
                  <a:srgbClr val="0C0C0C"/>
                </a:solidFill>
                <a:latin typeface="Arial"/>
                <a:cs typeface="Arial"/>
              </a:rPr>
              <a:t>f</a:t>
            </a:r>
            <a:r>
              <a:rPr sz="1599" spc="-10" dirty="0">
                <a:solidFill>
                  <a:srgbClr val="0C0C0C"/>
                </a:solidFill>
                <a:latin typeface="Arial"/>
                <a:cs typeface="Arial"/>
              </a:rPr>
              <a:t>ers</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5"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a:t>
            </a:r>
            <a:r>
              <a:rPr sz="1599"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data</a:t>
            </a:r>
            <a:r>
              <a:rPr sz="1599" spc="-5" dirty="0">
                <a:solidFill>
                  <a:srgbClr val="0C0C0C"/>
                </a:solidFill>
                <a:latin typeface="Arial"/>
                <a:cs typeface="Arial"/>
              </a:rPr>
              <a:t> v</a:t>
            </a:r>
            <a:r>
              <a:rPr sz="1599" spc="-15" dirty="0">
                <a:solidFill>
                  <a:srgbClr val="0C0C0C"/>
                </a:solidFill>
                <a:latin typeface="Arial"/>
                <a:cs typeface="Arial"/>
              </a:rPr>
              <a:t>i</a:t>
            </a:r>
            <a:r>
              <a:rPr sz="1599" spc="-10" dirty="0">
                <a:solidFill>
                  <a:srgbClr val="0C0C0C"/>
                </a:solidFill>
                <a:latin typeface="Arial"/>
                <a:cs typeface="Arial"/>
              </a:rPr>
              <a:t>a</a:t>
            </a:r>
            <a:r>
              <a:rPr sz="1599" spc="-5" dirty="0">
                <a:solidFill>
                  <a:srgbClr val="0C0C0C"/>
                </a:solidFill>
                <a:latin typeface="Arial"/>
                <a:cs typeface="Arial"/>
              </a:rPr>
              <a:t> </a:t>
            </a:r>
            <a:r>
              <a:rPr sz="1599" spc="-10" dirty="0">
                <a:solidFill>
                  <a:srgbClr val="0C0C0C"/>
                </a:solidFill>
                <a:latin typeface="Arial"/>
                <a:cs typeface="Arial"/>
              </a:rPr>
              <a:t>po</a:t>
            </a:r>
            <a:r>
              <a:rPr sz="1599" dirty="0">
                <a:solidFill>
                  <a:srgbClr val="0C0C0C"/>
                </a:solidFill>
                <a:latin typeface="Arial"/>
                <a:cs typeface="Arial"/>
              </a:rPr>
              <a:t>i</a:t>
            </a:r>
            <a:r>
              <a:rPr sz="1599" spc="-10" dirty="0">
                <a:solidFill>
                  <a:srgbClr val="0C0C0C"/>
                </a:solidFill>
                <a:latin typeface="Arial"/>
                <a:cs typeface="Arial"/>
              </a:rPr>
              <a:t>nters</a:t>
            </a:r>
            <a:endParaRPr sz="1599" dirty="0">
              <a:latin typeface="Arial"/>
              <a:cs typeface="Arial"/>
            </a:endParaRPr>
          </a:p>
          <a:p>
            <a:pPr marL="606514" indent="-228394">
              <a:spcBef>
                <a:spcPts val="219"/>
              </a:spcBef>
              <a:buClr>
                <a:srgbClr val="0C0C0C"/>
              </a:buClr>
              <a:buFont typeface="Arial"/>
              <a:buChar char="–"/>
              <a:tabLst>
                <a:tab pos="606514" algn="l"/>
              </a:tabLst>
            </a:pPr>
            <a:r>
              <a:rPr sz="1798" dirty="0">
                <a:solidFill>
                  <a:srgbClr val="0C0C0C"/>
                </a:solidFill>
                <a:latin typeface="Arial"/>
                <a:cs typeface="Arial"/>
              </a:rPr>
              <a:t>Ima</a:t>
            </a:r>
            <a:r>
              <a:rPr sz="1798" spc="-10" dirty="0">
                <a:solidFill>
                  <a:srgbClr val="0C0C0C"/>
                </a:solidFill>
                <a:latin typeface="Arial"/>
                <a:cs typeface="Arial"/>
              </a:rPr>
              <a:t>g</a:t>
            </a:r>
            <a:r>
              <a:rPr sz="1798" dirty="0">
                <a:solidFill>
                  <a:srgbClr val="0C0C0C"/>
                </a:solidFill>
                <a:latin typeface="Arial"/>
                <a:cs typeface="Arial"/>
              </a:rPr>
              <a:t>e </a:t>
            </a:r>
            <a:r>
              <a:rPr sz="1798" spc="-10" dirty="0">
                <a:solidFill>
                  <a:srgbClr val="0C0C0C"/>
                </a:solidFill>
                <a:latin typeface="Arial"/>
                <a:cs typeface="Arial"/>
              </a:rPr>
              <a:t>o</a:t>
            </a:r>
            <a:r>
              <a:rPr sz="1798" spc="5" dirty="0">
                <a:solidFill>
                  <a:srgbClr val="0C0C0C"/>
                </a:solidFill>
                <a:latin typeface="Arial"/>
                <a:cs typeface="Arial"/>
              </a:rPr>
              <a:t>b</a:t>
            </a:r>
            <a:r>
              <a:rPr sz="1798" dirty="0">
                <a:solidFill>
                  <a:srgbClr val="0C0C0C"/>
                </a:solidFill>
                <a:latin typeface="Arial"/>
                <a:cs typeface="Arial"/>
              </a:rPr>
              <a:t>j</a:t>
            </a:r>
            <a:r>
              <a:rPr sz="1798" spc="-10" dirty="0">
                <a:solidFill>
                  <a:srgbClr val="0C0C0C"/>
                </a:solidFill>
                <a:latin typeface="Arial"/>
                <a:cs typeface="Arial"/>
              </a:rPr>
              <a:t>e</a:t>
            </a:r>
            <a:r>
              <a:rPr sz="1798" dirty="0">
                <a:solidFill>
                  <a:srgbClr val="0C0C0C"/>
                </a:solidFill>
                <a:latin typeface="Arial"/>
                <a:cs typeface="Arial"/>
              </a:rPr>
              <a:t>cts</a:t>
            </a:r>
            <a:r>
              <a:rPr sz="1798" spc="15" dirty="0">
                <a:solidFill>
                  <a:srgbClr val="0C0C0C"/>
                </a:solidFill>
                <a:latin typeface="Arial"/>
                <a:cs typeface="Arial"/>
              </a:rPr>
              <a:t> </a:t>
            </a:r>
            <a:r>
              <a:rPr sz="1798" dirty="0">
                <a:solidFill>
                  <a:srgbClr val="0C0C0C"/>
                </a:solidFill>
                <a:latin typeface="Arial"/>
                <a:cs typeface="Arial"/>
              </a:rPr>
              <a:t>(n</a:t>
            </a:r>
            <a:r>
              <a:rPr sz="1798" spc="-10" dirty="0">
                <a:solidFill>
                  <a:srgbClr val="0C0C0C"/>
                </a:solidFill>
                <a:latin typeface="Arial"/>
                <a:cs typeface="Arial"/>
              </a:rPr>
              <a:t>o</a:t>
            </a:r>
            <a:r>
              <a:rPr sz="1798" dirty="0">
                <a:solidFill>
                  <a:srgbClr val="0C0C0C"/>
                </a:solidFill>
                <a:latin typeface="Arial"/>
                <a:cs typeface="Arial"/>
              </a:rPr>
              <a:t>t</a:t>
            </a:r>
            <a:r>
              <a:rPr sz="1798" spc="5" dirty="0">
                <a:solidFill>
                  <a:srgbClr val="0C0C0C"/>
                </a:solidFill>
                <a:latin typeface="Arial"/>
                <a:cs typeface="Arial"/>
              </a:rPr>
              <a:t> </a:t>
            </a:r>
            <a:r>
              <a:rPr sz="1798" dirty="0">
                <a:solidFill>
                  <a:srgbClr val="0C0C0C"/>
                </a:solidFill>
                <a:latin typeface="Arial"/>
                <a:cs typeface="Arial"/>
              </a:rPr>
              <a:t>a </a:t>
            </a:r>
            <a:r>
              <a:rPr sz="1798" spc="-10" dirty="0">
                <a:solidFill>
                  <a:srgbClr val="0C0C0C"/>
                </a:solidFill>
                <a:latin typeface="Arial"/>
                <a:cs typeface="Arial"/>
              </a:rPr>
              <a:t>p</a:t>
            </a:r>
            <a:r>
              <a:rPr sz="1798" dirty="0">
                <a:solidFill>
                  <a:srgbClr val="0C0C0C"/>
                </a:solidFill>
                <a:latin typeface="Arial"/>
                <a:cs typeface="Arial"/>
              </a:rPr>
              <a:t>art of </a:t>
            </a:r>
            <a:r>
              <a:rPr sz="1798" spc="5" dirty="0">
                <a:solidFill>
                  <a:srgbClr val="0C0C0C"/>
                </a:solidFill>
                <a:latin typeface="Arial"/>
                <a:cs typeface="Arial"/>
              </a:rPr>
              <a:t>e</a:t>
            </a:r>
            <a:r>
              <a:rPr sz="1798" dirty="0">
                <a:solidFill>
                  <a:srgbClr val="0C0C0C"/>
                </a:solidFill>
                <a:latin typeface="Arial"/>
                <a:cs typeface="Arial"/>
              </a:rPr>
              <a:t>mb</a:t>
            </a:r>
            <a:r>
              <a:rPr sz="1798" spc="-10" dirty="0">
                <a:solidFill>
                  <a:srgbClr val="0C0C0C"/>
                </a:solidFill>
                <a:latin typeface="Arial"/>
                <a:cs typeface="Arial"/>
              </a:rPr>
              <a:t>e</a:t>
            </a:r>
            <a:r>
              <a:rPr sz="1798" spc="5" dirty="0">
                <a:solidFill>
                  <a:srgbClr val="0C0C0C"/>
                </a:solidFill>
                <a:latin typeface="Arial"/>
                <a:cs typeface="Arial"/>
              </a:rPr>
              <a:t>d</a:t>
            </a:r>
            <a:r>
              <a:rPr sz="1798" dirty="0">
                <a:solidFill>
                  <a:srgbClr val="0C0C0C"/>
                </a:solidFill>
                <a:latin typeface="Arial"/>
                <a:cs typeface="Arial"/>
              </a:rPr>
              <a:t>ded pr</a:t>
            </a:r>
            <a:r>
              <a:rPr sz="1798" spc="-10" dirty="0">
                <a:solidFill>
                  <a:srgbClr val="0C0C0C"/>
                </a:solidFill>
                <a:latin typeface="Arial"/>
                <a:cs typeface="Arial"/>
              </a:rPr>
              <a:t>o</a:t>
            </a:r>
            <a:r>
              <a:rPr sz="1798" dirty="0">
                <a:solidFill>
                  <a:srgbClr val="0C0C0C"/>
                </a:solidFill>
                <a:latin typeface="Arial"/>
                <a:cs typeface="Arial"/>
              </a:rPr>
              <a:t>fi</a:t>
            </a:r>
            <a:r>
              <a:rPr sz="1798" spc="5" dirty="0">
                <a:solidFill>
                  <a:srgbClr val="0C0C0C"/>
                </a:solidFill>
                <a:latin typeface="Arial"/>
                <a:cs typeface="Arial"/>
              </a:rPr>
              <a:t>l</a:t>
            </a:r>
            <a:r>
              <a:rPr sz="1798" dirty="0">
                <a:solidFill>
                  <a:srgbClr val="0C0C0C"/>
                </a:solidFill>
                <a:latin typeface="Arial"/>
                <a:cs typeface="Arial"/>
              </a:rPr>
              <a:t>e)</a:t>
            </a:r>
            <a:endParaRPr sz="1798" dirty="0">
              <a:latin typeface="Arial"/>
              <a:cs typeface="Arial"/>
            </a:endParaRPr>
          </a:p>
          <a:p>
            <a:pPr marL="1108981" lvl="1" indent="-228394">
              <a:spcBef>
                <a:spcPts val="210"/>
              </a:spcBef>
              <a:buClr>
                <a:srgbClr val="0C0C0C"/>
              </a:buClr>
              <a:buSzPct val="93750"/>
              <a:buFont typeface="Symbol"/>
              <a:buChar char=""/>
              <a:tabLst>
                <a:tab pos="1109615" algn="l"/>
              </a:tabLst>
            </a:pPr>
            <a:r>
              <a:rPr sz="1599" spc="-10" dirty="0">
                <a:solidFill>
                  <a:srgbClr val="0C0C0C"/>
                </a:solidFill>
                <a:latin typeface="Arial"/>
                <a:cs typeface="Arial"/>
              </a:rPr>
              <a:t>Hold</a:t>
            </a:r>
            <a:r>
              <a:rPr sz="1599" spc="-5" dirty="0">
                <a:solidFill>
                  <a:srgbClr val="0C0C0C"/>
                </a:solidFill>
                <a:latin typeface="Arial"/>
                <a:cs typeface="Arial"/>
              </a:rPr>
              <a:t> </a:t>
            </a:r>
            <a:r>
              <a:rPr sz="1599" spc="-10" dirty="0">
                <a:solidFill>
                  <a:srgbClr val="0C0C0C"/>
                </a:solidFill>
                <a:latin typeface="Arial"/>
                <a:cs typeface="Arial"/>
              </a:rPr>
              <a:t>images</a:t>
            </a:r>
            <a:r>
              <a:rPr sz="1599" spc="5" dirty="0">
                <a:solidFill>
                  <a:srgbClr val="0C0C0C"/>
                </a:solidFill>
                <a:latin typeface="Arial"/>
                <a:cs typeface="Arial"/>
              </a:rPr>
              <a:t> </a:t>
            </a:r>
            <a:r>
              <a:rPr sz="1599" spc="-10" dirty="0">
                <a:solidFill>
                  <a:srgbClr val="0C0C0C"/>
                </a:solidFill>
                <a:latin typeface="Arial"/>
                <a:cs typeface="Arial"/>
              </a:rPr>
              <a:t>on</a:t>
            </a:r>
            <a:r>
              <a:rPr sz="1599" spc="5"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marL="1108981" lvl="1" indent="-228394">
              <a:spcBef>
                <a:spcPts val="229"/>
              </a:spcBef>
              <a:buClr>
                <a:srgbClr val="0C0C0C"/>
              </a:buClr>
              <a:buSzPct val="93750"/>
              <a:buFont typeface="Symbol"/>
              <a:buChar char=""/>
              <a:tabLst>
                <a:tab pos="1109615" algn="l"/>
              </a:tabLst>
            </a:pPr>
            <a:r>
              <a:rPr sz="1599" spc="-10" dirty="0">
                <a:solidFill>
                  <a:srgbClr val="0C0C0C"/>
                </a:solidFill>
                <a:latin typeface="Arial"/>
                <a:cs typeface="Arial"/>
              </a:rPr>
              <a:t>Storage/f</a:t>
            </a:r>
            <a:r>
              <a:rPr sz="1599" dirty="0">
                <a:solidFill>
                  <a:srgbClr val="0C0C0C"/>
                </a:solidFill>
                <a:latin typeface="Arial"/>
                <a:cs typeface="Arial"/>
              </a:rPr>
              <a:t>o</a:t>
            </a:r>
            <a:r>
              <a:rPr sz="1599" spc="-10" dirty="0">
                <a:solidFill>
                  <a:srgbClr val="0C0C0C"/>
                </a:solidFill>
                <a:latin typeface="Arial"/>
                <a:cs typeface="Arial"/>
              </a:rPr>
              <a:t>rmat</a:t>
            </a:r>
            <a:r>
              <a:rPr sz="1599" spc="-5" dirty="0">
                <a:solidFill>
                  <a:srgbClr val="0C0C0C"/>
                </a:solidFill>
                <a:latin typeface="Arial"/>
                <a:cs typeface="Arial"/>
              </a:rPr>
              <a:t> </a:t>
            </a:r>
            <a:r>
              <a:rPr sz="1599" dirty="0">
                <a:solidFill>
                  <a:srgbClr val="0C0C0C"/>
                </a:solidFill>
                <a:latin typeface="Arial"/>
                <a:cs typeface="Arial"/>
              </a:rPr>
              <a:t>c</a:t>
            </a:r>
            <a:r>
              <a:rPr sz="1599" spc="-10" dirty="0">
                <a:solidFill>
                  <a:srgbClr val="0C0C0C"/>
                </a:solidFill>
                <a:latin typeface="Arial"/>
                <a:cs typeface="Arial"/>
              </a:rPr>
              <a:t>an</a:t>
            </a:r>
            <a:r>
              <a:rPr sz="1599" spc="-5" dirty="0">
                <a:solidFill>
                  <a:srgbClr val="0C0C0C"/>
                </a:solidFill>
                <a:latin typeface="Arial"/>
                <a:cs typeface="Arial"/>
              </a:rPr>
              <a:t> </a:t>
            </a:r>
            <a:r>
              <a:rPr sz="1599" spc="-10" dirty="0">
                <a:solidFill>
                  <a:srgbClr val="0C0C0C"/>
                </a:solidFill>
                <a:latin typeface="Arial"/>
                <a:cs typeface="Arial"/>
              </a:rPr>
              <a:t>be</a:t>
            </a:r>
            <a:r>
              <a:rPr sz="1599" spc="-5" dirty="0">
                <a:solidFill>
                  <a:srgbClr val="0C0C0C"/>
                </a:solidFill>
                <a:latin typeface="Arial"/>
                <a:cs typeface="Arial"/>
              </a:rPr>
              <a:t> </a:t>
            </a:r>
            <a:r>
              <a:rPr sz="1599" spc="-10" dirty="0">
                <a:solidFill>
                  <a:srgbClr val="0C0C0C"/>
                </a:solidFill>
                <a:latin typeface="Arial"/>
                <a:cs typeface="Arial"/>
              </a:rPr>
              <a:t>opt</a:t>
            </a:r>
            <a:r>
              <a:rPr sz="1599" dirty="0">
                <a:solidFill>
                  <a:srgbClr val="0C0C0C"/>
                </a:solidFill>
                <a:latin typeface="Arial"/>
                <a:cs typeface="Arial"/>
              </a:rPr>
              <a:t>i</a:t>
            </a:r>
            <a:r>
              <a:rPr sz="1599" spc="-15" dirty="0">
                <a:solidFill>
                  <a:srgbClr val="0C0C0C"/>
                </a:solidFill>
                <a:latin typeface="Arial"/>
                <a:cs typeface="Arial"/>
              </a:rPr>
              <a:t>m</a:t>
            </a:r>
            <a:r>
              <a:rPr sz="1599" dirty="0">
                <a:solidFill>
                  <a:srgbClr val="0C0C0C"/>
                </a:solidFill>
                <a:latin typeface="Arial"/>
                <a:cs typeface="Arial"/>
              </a:rPr>
              <a:t>i</a:t>
            </a:r>
            <a:r>
              <a:rPr sz="1599" spc="-10" dirty="0">
                <a:solidFill>
                  <a:srgbClr val="0C0C0C"/>
                </a:solidFill>
                <a:latin typeface="Arial"/>
                <a:cs typeface="Arial"/>
              </a:rPr>
              <a:t>zed</a:t>
            </a:r>
            <a:r>
              <a:rPr sz="1599" spc="10" dirty="0">
                <a:solidFill>
                  <a:srgbClr val="0C0C0C"/>
                </a:solidFill>
                <a:latin typeface="Arial"/>
                <a:cs typeface="Arial"/>
              </a:rPr>
              <a:t> </a:t>
            </a:r>
            <a:r>
              <a:rPr sz="1599" dirty="0">
                <a:solidFill>
                  <a:srgbClr val="0C0C0C"/>
                </a:solidFill>
                <a:latin typeface="Arial"/>
                <a:cs typeface="Arial"/>
              </a:rPr>
              <a:t>f</a:t>
            </a:r>
            <a:r>
              <a:rPr sz="1599" spc="-10" dirty="0">
                <a:solidFill>
                  <a:srgbClr val="0C0C0C"/>
                </a:solidFill>
                <a:latin typeface="Arial"/>
                <a:cs typeface="Arial"/>
              </a:rPr>
              <a:t>or</a:t>
            </a:r>
            <a:r>
              <a:rPr sz="1599" spc="-5" dirty="0">
                <a:solidFill>
                  <a:srgbClr val="0C0C0C"/>
                </a:solidFill>
                <a:latin typeface="Arial"/>
                <a:cs typeface="Arial"/>
              </a:rPr>
              <a:t> </a:t>
            </a:r>
            <a:r>
              <a:rPr sz="1599" spc="-10" dirty="0">
                <a:solidFill>
                  <a:srgbClr val="0C0C0C"/>
                </a:solidFill>
                <a:latin typeface="Arial"/>
                <a:cs typeface="Arial"/>
              </a:rPr>
              <a:t>spe</a:t>
            </a:r>
            <a:r>
              <a:rPr sz="1599" spc="-5" dirty="0">
                <a:solidFill>
                  <a:srgbClr val="0C0C0C"/>
                </a:solidFill>
                <a:latin typeface="Arial"/>
                <a:cs typeface="Arial"/>
              </a:rPr>
              <a:t>cific</a:t>
            </a:r>
            <a:r>
              <a:rPr sz="1599" dirty="0">
                <a:solidFill>
                  <a:srgbClr val="0C0C0C"/>
                </a:solidFill>
                <a:latin typeface="Arial"/>
                <a:cs typeface="Arial"/>
              </a:rPr>
              <a:t> </a:t>
            </a:r>
            <a:r>
              <a:rPr sz="1599" spc="-20" dirty="0">
                <a:solidFill>
                  <a:srgbClr val="0C0C0C"/>
                </a:solidFill>
                <a:latin typeface="Arial"/>
                <a:cs typeface="Arial"/>
              </a:rPr>
              <a:t>O</a:t>
            </a:r>
            <a:r>
              <a:rPr sz="1599" spc="-10" dirty="0">
                <a:solidFill>
                  <a:srgbClr val="0C0C0C"/>
                </a:solidFill>
                <a:latin typeface="Arial"/>
                <a:cs typeface="Arial"/>
              </a:rPr>
              <a:t>penCL</a:t>
            </a:r>
            <a:r>
              <a:rPr sz="1599" spc="-5" dirty="0">
                <a:solidFill>
                  <a:srgbClr val="0C0C0C"/>
                </a:solidFill>
                <a:latin typeface="Arial"/>
                <a:cs typeface="Arial"/>
              </a:rPr>
              <a:t> </a:t>
            </a:r>
            <a:r>
              <a:rPr sz="1599" spc="-10" dirty="0">
                <a:solidFill>
                  <a:srgbClr val="0C0C0C"/>
                </a:solidFill>
                <a:latin typeface="Arial"/>
                <a:cs typeface="Arial"/>
              </a:rPr>
              <a:t>de</a:t>
            </a:r>
            <a:r>
              <a:rPr sz="1599" spc="-5" dirty="0">
                <a:solidFill>
                  <a:srgbClr val="0C0C0C"/>
                </a:solidFill>
                <a:latin typeface="Arial"/>
                <a:cs typeface="Arial"/>
              </a:rPr>
              <a:t>v</a:t>
            </a:r>
            <a:r>
              <a:rPr sz="1599" spc="-10" dirty="0">
                <a:solidFill>
                  <a:srgbClr val="0C0C0C"/>
                </a:solidFill>
                <a:latin typeface="Arial"/>
                <a:cs typeface="Arial"/>
              </a:rPr>
              <a:t>ice</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25" dirty="0">
                <a:solidFill>
                  <a:srgbClr val="0C0C0C"/>
                </a:solidFill>
                <a:latin typeface="Arial"/>
                <a:cs typeface="Arial"/>
              </a:rPr>
              <a:t>O</a:t>
            </a:r>
            <a:r>
              <a:rPr sz="1599" spc="-10" dirty="0">
                <a:solidFill>
                  <a:srgbClr val="0C0C0C"/>
                </a:solidFill>
                <a:latin typeface="Arial"/>
                <a:cs typeface="Arial"/>
              </a:rPr>
              <a:t>pen</a:t>
            </a:r>
            <a:r>
              <a:rPr sz="1599" spc="-5" dirty="0">
                <a:solidFill>
                  <a:srgbClr val="0C0C0C"/>
                </a:solidFill>
                <a:latin typeface="Arial"/>
                <a:cs typeface="Arial"/>
              </a:rPr>
              <a:t>C</a:t>
            </a:r>
            <a:r>
              <a:rPr sz="1599" spc="-10" dirty="0">
                <a:solidFill>
                  <a:srgbClr val="0C0C0C"/>
                </a:solidFill>
                <a:latin typeface="Arial"/>
                <a:cs typeface="Arial"/>
              </a:rPr>
              <a:t>L</a:t>
            </a:r>
            <a:r>
              <a:rPr sz="1599" spc="-5" dirty="0">
                <a:solidFill>
                  <a:srgbClr val="0C0C0C"/>
                </a:solidFill>
                <a:latin typeface="Arial"/>
                <a:cs typeface="Arial"/>
              </a:rPr>
              <a:t> </a:t>
            </a:r>
            <a:r>
              <a:rPr sz="1599" spc="-10" dirty="0">
                <a:solidFill>
                  <a:srgbClr val="0C0C0C"/>
                </a:solidFill>
                <a:latin typeface="Arial"/>
                <a:cs typeface="Arial"/>
              </a:rPr>
              <a:t>fra</a:t>
            </a:r>
            <a:r>
              <a:rPr sz="1599" spc="-5" dirty="0">
                <a:solidFill>
                  <a:srgbClr val="0C0C0C"/>
                </a:solidFill>
                <a:latin typeface="Arial"/>
                <a:cs typeface="Arial"/>
              </a:rPr>
              <a:t>m</a:t>
            </a:r>
            <a:r>
              <a:rPr sz="1599" dirty="0">
                <a:solidFill>
                  <a:srgbClr val="0C0C0C"/>
                </a:solidFill>
                <a:latin typeface="Arial"/>
                <a:cs typeface="Arial"/>
              </a:rPr>
              <a:t>e</a:t>
            </a:r>
            <a:r>
              <a:rPr sz="1599" spc="-10" dirty="0">
                <a:solidFill>
                  <a:srgbClr val="0C0C0C"/>
                </a:solidFill>
                <a:latin typeface="Arial"/>
                <a:cs typeface="Arial"/>
              </a:rPr>
              <a:t>work</a:t>
            </a:r>
            <a:r>
              <a:rPr sz="1599" spc="-5" dirty="0">
                <a:solidFill>
                  <a:srgbClr val="0C0C0C"/>
                </a:solidFill>
                <a:latin typeface="Arial"/>
                <a:cs typeface="Arial"/>
              </a:rPr>
              <a:t> </a:t>
            </a:r>
            <a:r>
              <a:rPr sz="1599" spc="-10" dirty="0">
                <a:solidFill>
                  <a:srgbClr val="0C0C0C"/>
                </a:solidFill>
                <a:latin typeface="Arial"/>
                <a:cs typeface="Arial"/>
              </a:rPr>
              <a:t>provides</a:t>
            </a:r>
            <a:r>
              <a:rPr sz="1599" spc="5" dirty="0">
                <a:solidFill>
                  <a:srgbClr val="0C0C0C"/>
                </a:solidFill>
                <a:latin typeface="Arial"/>
                <a:cs typeface="Arial"/>
              </a:rPr>
              <a:t> </a:t>
            </a:r>
            <a:r>
              <a:rPr sz="1599" spc="-10" dirty="0">
                <a:solidFill>
                  <a:srgbClr val="0C0C0C"/>
                </a:solidFill>
                <a:latin typeface="Arial"/>
                <a:cs typeface="Arial"/>
              </a:rPr>
              <a:t>fun</a:t>
            </a:r>
            <a:r>
              <a:rPr sz="1599" spc="-5" dirty="0">
                <a:solidFill>
                  <a:srgbClr val="0C0C0C"/>
                </a:solidFill>
                <a:latin typeface="Arial"/>
                <a:cs typeface="Arial"/>
              </a:rPr>
              <a:t>c</a:t>
            </a:r>
            <a:r>
              <a:rPr sz="1599" spc="-10" dirty="0">
                <a:solidFill>
                  <a:srgbClr val="0C0C0C"/>
                </a:solidFill>
                <a:latin typeface="Arial"/>
                <a:cs typeface="Arial"/>
              </a:rPr>
              <a:t>tions</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manipulate</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mages</a:t>
            </a:r>
            <a:endParaRPr sz="1599" dirty="0">
              <a:latin typeface="Arial"/>
              <a:cs typeface="Arial"/>
            </a:endParaRPr>
          </a:p>
          <a:p>
            <a:pPr marL="606514" indent="-228394">
              <a:spcBef>
                <a:spcPts val="219"/>
              </a:spcBef>
              <a:buClr>
                <a:srgbClr val="0C0C0C"/>
              </a:buClr>
              <a:buFont typeface="Arial"/>
              <a:buChar char="–"/>
              <a:tabLst>
                <a:tab pos="606514" algn="l"/>
              </a:tabLst>
            </a:pPr>
            <a:r>
              <a:rPr sz="1798" dirty="0">
                <a:solidFill>
                  <a:srgbClr val="0C0C0C"/>
                </a:solidFill>
                <a:latin typeface="Arial"/>
                <a:cs typeface="Arial"/>
              </a:rPr>
              <a:t>Pi</a:t>
            </a:r>
            <a:r>
              <a:rPr sz="1798" spc="-10" dirty="0">
                <a:solidFill>
                  <a:srgbClr val="0C0C0C"/>
                </a:solidFill>
                <a:latin typeface="Arial"/>
                <a:cs typeface="Arial"/>
              </a:rPr>
              <a:t>p</a:t>
            </a:r>
            <a:r>
              <a:rPr sz="1798" dirty="0">
                <a:solidFill>
                  <a:srgbClr val="0C0C0C"/>
                </a:solidFill>
                <a:latin typeface="Arial"/>
                <a:cs typeface="Arial"/>
              </a:rPr>
              <a:t>es</a:t>
            </a:r>
            <a:endParaRPr sz="1798" dirty="0">
              <a:latin typeface="Arial"/>
              <a:cs typeface="Arial"/>
            </a:endParaRPr>
          </a:p>
          <a:p>
            <a:pPr marL="1108981" lvl="1" indent="-228394">
              <a:spcBef>
                <a:spcPts val="210"/>
              </a:spcBef>
              <a:buClr>
                <a:srgbClr val="0C0C0C"/>
              </a:buClr>
              <a:buSzPct val="93750"/>
              <a:buFont typeface="Symbol"/>
              <a:buChar char=""/>
              <a:tabLst>
                <a:tab pos="1109615" algn="l"/>
              </a:tabLst>
            </a:pPr>
            <a:r>
              <a:rPr sz="1599" spc="-10" dirty="0">
                <a:solidFill>
                  <a:srgbClr val="0C0C0C"/>
                </a:solidFill>
                <a:latin typeface="Arial"/>
                <a:cs typeface="Arial"/>
              </a:rPr>
              <a:t>Data</a:t>
            </a:r>
            <a:r>
              <a:rPr sz="1599" spc="-5" dirty="0">
                <a:solidFill>
                  <a:srgbClr val="0C0C0C"/>
                </a:solidFill>
                <a:latin typeface="Arial"/>
                <a:cs typeface="Arial"/>
              </a:rPr>
              <a:t> </a:t>
            </a:r>
            <a:r>
              <a:rPr sz="1599" spc="-10" dirty="0">
                <a:solidFill>
                  <a:srgbClr val="0C0C0C"/>
                </a:solidFill>
                <a:latin typeface="Arial"/>
                <a:cs typeface="Arial"/>
              </a:rPr>
              <a:t>or</a:t>
            </a:r>
            <a:r>
              <a:rPr sz="1599" spc="-5" dirty="0">
                <a:solidFill>
                  <a:srgbClr val="0C0C0C"/>
                </a:solidFill>
                <a:latin typeface="Arial"/>
                <a:cs typeface="Arial"/>
              </a:rPr>
              <a:t>g</a:t>
            </a:r>
            <a:r>
              <a:rPr sz="1599" spc="-10" dirty="0">
                <a:solidFill>
                  <a:srgbClr val="0C0C0C"/>
                </a:solidFill>
                <a:latin typeface="Arial"/>
                <a:cs typeface="Arial"/>
              </a:rPr>
              <a:t>anized</a:t>
            </a:r>
            <a:r>
              <a:rPr sz="1599" spc="-5" dirty="0">
                <a:solidFill>
                  <a:srgbClr val="0C0C0C"/>
                </a:solidFill>
                <a:latin typeface="Arial"/>
                <a:cs typeface="Arial"/>
              </a:rPr>
              <a:t> </a:t>
            </a:r>
            <a:r>
              <a:rPr sz="1599" dirty="0">
                <a:solidFill>
                  <a:srgbClr val="0C0C0C"/>
                </a:solidFill>
                <a:latin typeface="Arial"/>
                <a:cs typeface="Arial"/>
              </a:rPr>
              <a:t>a</a:t>
            </a:r>
            <a:r>
              <a:rPr sz="1599" spc="-10" dirty="0">
                <a:solidFill>
                  <a:srgbClr val="0C0C0C"/>
                </a:solidFill>
                <a:latin typeface="Arial"/>
                <a:cs typeface="Arial"/>
              </a:rPr>
              <a:t>s</a:t>
            </a:r>
            <a:r>
              <a:rPr sz="1599" dirty="0">
                <a:solidFill>
                  <a:srgbClr val="0C0C0C"/>
                </a:solidFill>
                <a:latin typeface="Arial"/>
                <a:cs typeface="Arial"/>
              </a:rPr>
              <a:t> </a:t>
            </a:r>
            <a:r>
              <a:rPr sz="1599" spc="-10" dirty="0">
                <a:solidFill>
                  <a:srgbClr val="0C0C0C"/>
                </a:solidFill>
                <a:latin typeface="Arial"/>
                <a:cs typeface="Arial"/>
              </a:rPr>
              <a:t>FI</a:t>
            </a:r>
            <a:r>
              <a:rPr sz="1599" spc="-20" dirty="0">
                <a:solidFill>
                  <a:srgbClr val="0C0C0C"/>
                </a:solidFill>
                <a:latin typeface="Arial"/>
                <a:cs typeface="Arial"/>
              </a:rPr>
              <a:t>F</a:t>
            </a:r>
            <a:r>
              <a:rPr sz="1599" spc="-15" dirty="0">
                <a:solidFill>
                  <a:srgbClr val="0C0C0C"/>
                </a:solidFill>
                <a:latin typeface="Arial"/>
                <a:cs typeface="Arial"/>
              </a:rPr>
              <a:t>O</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5"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cessed</a:t>
            </a:r>
            <a:r>
              <a:rPr sz="1599" spc="-5" dirty="0">
                <a:solidFill>
                  <a:srgbClr val="0C0C0C"/>
                </a:solidFill>
                <a:latin typeface="Arial"/>
                <a:cs typeface="Arial"/>
              </a:rPr>
              <a:t> </a:t>
            </a:r>
            <a:r>
              <a:rPr sz="1599" spc="-10" dirty="0">
                <a:solidFill>
                  <a:srgbClr val="0C0C0C"/>
                </a:solidFill>
                <a:latin typeface="Arial"/>
                <a:cs typeface="Arial"/>
              </a:rPr>
              <a:t>(</a:t>
            </a:r>
            <a:r>
              <a:rPr sz="1599" spc="-15" dirty="0">
                <a:solidFill>
                  <a:srgbClr val="0C0C0C"/>
                </a:solidFill>
                <a:latin typeface="Arial"/>
                <a:cs typeface="Arial"/>
              </a:rPr>
              <a:t>r</a:t>
            </a:r>
            <a:r>
              <a:rPr sz="1599" spc="-10" dirty="0">
                <a:solidFill>
                  <a:srgbClr val="0C0C0C"/>
                </a:solidFill>
                <a:latin typeface="Arial"/>
                <a:cs typeface="Arial"/>
              </a:rPr>
              <a:t>ead/write)</a:t>
            </a:r>
            <a:r>
              <a:rPr sz="1599" spc="-5" dirty="0">
                <a:solidFill>
                  <a:srgbClr val="0C0C0C"/>
                </a:solidFill>
                <a:latin typeface="Arial"/>
                <a:cs typeface="Arial"/>
              </a:rPr>
              <a:t> </a:t>
            </a:r>
            <a:r>
              <a:rPr sz="1599" spc="-10" dirty="0">
                <a:solidFill>
                  <a:srgbClr val="0C0C0C"/>
                </a:solidFill>
                <a:latin typeface="Arial"/>
                <a:cs typeface="Arial"/>
              </a:rPr>
              <a:t>v</a:t>
            </a:r>
            <a:r>
              <a:rPr sz="1599" dirty="0">
                <a:solidFill>
                  <a:srgbClr val="0C0C0C"/>
                </a:solidFill>
                <a:latin typeface="Arial"/>
                <a:cs typeface="Arial"/>
              </a:rPr>
              <a:t>i</a:t>
            </a:r>
            <a:r>
              <a:rPr sz="1599" spc="-10" dirty="0">
                <a:solidFill>
                  <a:srgbClr val="0C0C0C"/>
                </a:solidFill>
                <a:latin typeface="Arial"/>
                <a:cs typeface="Arial"/>
              </a:rPr>
              <a:t>a</a:t>
            </a:r>
            <a:r>
              <a:rPr sz="1599" spc="-5" dirty="0">
                <a:solidFill>
                  <a:srgbClr val="0C0C0C"/>
                </a:solidFill>
                <a:latin typeface="Arial"/>
                <a:cs typeface="Arial"/>
              </a:rPr>
              <a:t> </a:t>
            </a:r>
            <a:r>
              <a:rPr sz="1599" spc="-10" dirty="0">
                <a:solidFill>
                  <a:srgbClr val="0C0C0C"/>
                </a:solidFill>
                <a:latin typeface="Arial"/>
                <a:cs typeface="Arial"/>
              </a:rPr>
              <a:t>bu</a:t>
            </a:r>
            <a:r>
              <a:rPr sz="1599" dirty="0">
                <a:solidFill>
                  <a:srgbClr val="0C0C0C"/>
                </a:solidFill>
                <a:latin typeface="Arial"/>
                <a:cs typeface="Arial"/>
              </a:rPr>
              <a:t>i</a:t>
            </a:r>
            <a:r>
              <a:rPr sz="1599" spc="-5" dirty="0">
                <a:solidFill>
                  <a:srgbClr val="0C0C0C"/>
                </a:solidFill>
                <a:latin typeface="Arial"/>
                <a:cs typeface="Arial"/>
              </a:rPr>
              <a:t>lt </a:t>
            </a:r>
            <a:r>
              <a:rPr sz="1599" spc="-10" dirty="0">
                <a:solidFill>
                  <a:srgbClr val="0C0C0C"/>
                </a:solidFill>
                <a:latin typeface="Arial"/>
                <a:cs typeface="Arial"/>
              </a:rPr>
              <a:t>in</a:t>
            </a:r>
            <a:endParaRPr sz="1599" dirty="0">
              <a:latin typeface="Arial"/>
              <a:cs typeface="Arial"/>
            </a:endParaRPr>
          </a:p>
          <a:p>
            <a:pPr marL="1108981" lvl="1" indent="-228394">
              <a:spcBef>
                <a:spcPts val="225"/>
              </a:spcBef>
              <a:buClr>
                <a:srgbClr val="0C0C0C"/>
              </a:buClr>
              <a:buSzPct val="93750"/>
              <a:buFont typeface="Symbol"/>
              <a:buChar char=""/>
              <a:tabLst>
                <a:tab pos="1109615" algn="l"/>
              </a:tabLst>
            </a:pPr>
            <a:r>
              <a:rPr sz="1599" spc="-15" dirty="0">
                <a:solidFill>
                  <a:srgbClr val="0C0C0C"/>
                </a:solidFill>
                <a:latin typeface="Arial"/>
                <a:cs typeface="Arial"/>
              </a:rPr>
              <a:t>P</a:t>
            </a:r>
            <a:r>
              <a:rPr sz="1599" dirty="0">
                <a:solidFill>
                  <a:srgbClr val="0C0C0C"/>
                </a:solidFill>
                <a:latin typeface="Arial"/>
                <a:cs typeface="Arial"/>
              </a:rPr>
              <a:t>i</a:t>
            </a:r>
            <a:r>
              <a:rPr sz="1599" spc="-10" dirty="0">
                <a:solidFill>
                  <a:srgbClr val="0C0C0C"/>
                </a:solidFill>
                <a:latin typeface="Arial"/>
                <a:cs typeface="Arial"/>
              </a:rPr>
              <a:t>pe</a:t>
            </a:r>
            <a:r>
              <a:rPr sz="1599" spc="-5" dirty="0">
                <a:solidFill>
                  <a:srgbClr val="0C0C0C"/>
                </a:solidFill>
                <a:latin typeface="Arial"/>
                <a:cs typeface="Arial"/>
              </a:rPr>
              <a:t> </a:t>
            </a:r>
            <a:r>
              <a:rPr sz="1599" spc="-10" dirty="0">
                <a:solidFill>
                  <a:srgbClr val="0C0C0C"/>
                </a:solidFill>
                <a:latin typeface="Arial"/>
                <a:cs typeface="Arial"/>
              </a:rPr>
              <a:t>not</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a:t>
            </a:r>
            <a:r>
              <a:rPr sz="1599" spc="-15" dirty="0">
                <a:solidFill>
                  <a:srgbClr val="0C0C0C"/>
                </a:solidFill>
                <a:latin typeface="Arial"/>
                <a:cs typeface="Arial"/>
              </a:rPr>
              <a:t>i</a:t>
            </a:r>
            <a:r>
              <a:rPr sz="1599" spc="-10" dirty="0">
                <a:solidFill>
                  <a:srgbClr val="0C0C0C"/>
                </a:solidFill>
                <a:latin typeface="Arial"/>
                <a:cs typeface="Arial"/>
              </a:rPr>
              <a:t>ble</a:t>
            </a:r>
            <a:r>
              <a:rPr sz="1599" spc="-5" dirty="0">
                <a:solidFill>
                  <a:srgbClr val="0C0C0C"/>
                </a:solidFill>
                <a:latin typeface="Arial"/>
                <a:cs typeface="Arial"/>
              </a:rPr>
              <a:t> </a:t>
            </a:r>
            <a:r>
              <a:rPr sz="1599" spc="-10" dirty="0">
                <a:solidFill>
                  <a:srgbClr val="0C0C0C"/>
                </a:solidFill>
                <a:latin typeface="Arial"/>
                <a:cs typeface="Arial"/>
              </a:rPr>
              <a:t>from</a:t>
            </a:r>
            <a:r>
              <a:rPr sz="1599" spc="-5" dirty="0">
                <a:solidFill>
                  <a:srgbClr val="0C0C0C"/>
                </a:solidFill>
                <a:latin typeface="Arial"/>
                <a:cs typeface="Arial"/>
              </a:rPr>
              <a:t> </a:t>
            </a:r>
            <a:r>
              <a:rPr sz="1599" spc="-10" dirty="0">
                <a:solidFill>
                  <a:srgbClr val="0C0C0C"/>
                </a:solidFill>
                <a:latin typeface="Arial"/>
                <a:cs typeface="Arial"/>
              </a:rPr>
              <a:t>the</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a:t>
            </a:r>
            <a:endParaRPr sz="1599" dirty="0">
              <a:latin typeface="Arial"/>
              <a:cs typeface="Arial"/>
            </a:endParaRPr>
          </a:p>
        </p:txBody>
      </p:sp>
      <p:sp>
        <p:nvSpPr>
          <p:cNvPr id="3" name="object 3"/>
          <p:cNvSpPr/>
          <p:nvPr/>
        </p:nvSpPr>
        <p:spPr>
          <a:xfrm>
            <a:off x="8679513" y="1526713"/>
            <a:ext cx="2233767" cy="4110994"/>
          </a:xfrm>
          <a:prstGeom prst="rect">
            <a:avLst/>
          </a:prstGeom>
          <a:blipFill>
            <a:blip r:embed="rId3" cstate="print"/>
            <a:stretch>
              <a:fillRect/>
            </a:stretch>
          </a:blipFill>
        </p:spPr>
        <p:txBody>
          <a:bodyPr wrap="square" lIns="0" tIns="0" rIns="0" bIns="0" rtlCol="0"/>
          <a:lstStyle/>
          <a:p>
            <a:endParaRPr sz="1798"/>
          </a:p>
        </p:txBody>
      </p:sp>
      <p:sp>
        <p:nvSpPr>
          <p:cNvPr id="4" name="object 4"/>
          <p:cNvSpPr txBox="1">
            <a:spLocks noGrp="1"/>
          </p:cNvSpPr>
          <p:nvPr>
            <p:ph type="title"/>
          </p:nvPr>
        </p:nvSpPr>
        <p:spPr>
          <a:xfrm>
            <a:off x="843064" y="750212"/>
            <a:ext cx="10505872" cy="553486"/>
          </a:xfrm>
          <a:prstGeom prst="rect">
            <a:avLst/>
          </a:prstGeom>
        </p:spPr>
        <p:txBody>
          <a:bodyPr vert="horz" wrap="square" lIns="0" tIns="0" rIns="0" bIns="0" rtlCol="0" anchor="ctr">
            <a:spAutoFit/>
          </a:bodyPr>
          <a:lstStyle/>
          <a:p>
            <a:pPr marL="12689">
              <a:lnSpc>
                <a:spcPct val="100000"/>
              </a:lnSpc>
            </a:pPr>
            <a:r>
              <a:rPr dirty="0"/>
              <a:t>M</a:t>
            </a:r>
            <a:r>
              <a:rPr spc="-10" dirty="0"/>
              <a:t>e</a:t>
            </a:r>
            <a:r>
              <a:rPr dirty="0"/>
              <a:t>mory Mod</a:t>
            </a:r>
            <a:r>
              <a:rPr spc="-15" dirty="0"/>
              <a:t>e</a:t>
            </a:r>
            <a:r>
              <a:rPr dirty="0"/>
              <a:t>l</a:t>
            </a:r>
          </a:p>
        </p:txBody>
      </p:sp>
      <p:sp>
        <p:nvSpPr>
          <p:cNvPr id="5" name="object 5"/>
          <p:cNvSpPr/>
          <p:nvPr/>
        </p:nvSpPr>
        <p:spPr>
          <a:xfrm>
            <a:off x="5640" y="236000"/>
            <a:ext cx="12054"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798"/>
          </a:p>
        </p:txBody>
      </p:sp>
      <p:sp>
        <p:nvSpPr>
          <p:cNvPr id="6" name="object 6"/>
          <p:cNvSpPr txBox="1"/>
          <p:nvPr/>
        </p:nvSpPr>
        <p:spPr>
          <a:xfrm>
            <a:off x="-7049" y="320024"/>
            <a:ext cx="35527" cy="40999"/>
          </a:xfrm>
          <a:prstGeom prst="rect">
            <a:avLst/>
          </a:prstGeom>
        </p:spPr>
        <p:txBody>
          <a:bodyPr vert="horz" wrap="square" lIns="0" tIns="0" rIns="0" bIns="0" rtlCol="0">
            <a:spAutoFit/>
          </a:bodyPr>
          <a:lstStyle/>
          <a:p>
            <a:pPr algn="ctr">
              <a:lnSpc>
                <a:spcPct val="100000"/>
              </a:lnSpc>
            </a:pPr>
            <a:r>
              <a:rPr sz="100" i="1" spc="-15" dirty="0">
                <a:solidFill>
                  <a:srgbClr val="F01212"/>
                </a:solidFill>
                <a:latin typeface="Arial"/>
                <a:cs typeface="Arial"/>
              </a:rPr>
              <a:t>1</a:t>
            </a:r>
            <a:r>
              <a:rPr sz="100" i="1" spc="-5" dirty="0">
                <a:solidFill>
                  <a:srgbClr val="F01212"/>
                </a:solidFill>
                <a:latin typeface="Arial"/>
                <a:cs typeface="Arial"/>
              </a:rPr>
              <a:t>-</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a:p>
            <a:pPr algn="ctr">
              <a:lnSpc>
                <a:spcPts val="114"/>
              </a:lnSpc>
            </a:pPr>
            <a:r>
              <a:rPr sz="100" i="1" spc="-5" dirty="0">
                <a:solidFill>
                  <a:srgbClr val="F01212"/>
                </a:solidFill>
                <a:latin typeface="Arial"/>
                <a:cs typeface="Arial"/>
              </a:rPr>
              <a:t>2</a:t>
            </a:r>
            <a:endParaRPr sz="100">
              <a:latin typeface="Arial"/>
              <a:cs typeface="Arial"/>
            </a:endParaRPr>
          </a:p>
        </p:txBody>
      </p:sp>
      <p:sp>
        <p:nvSpPr>
          <p:cNvPr id="10" name="object 10"/>
          <p:cNvSpPr txBox="1">
            <a:spLocks noGrp="1"/>
          </p:cNvSpPr>
          <p:nvPr>
            <p:ph type="dt" sz="half" idx="6"/>
          </p:nvPr>
        </p:nvSpPr>
        <p:spPr>
          <a:xfrm>
            <a:off x="11537695" y="6334011"/>
            <a:ext cx="363854" cy="12763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r>
              <a:rPr lang="en-GB" spc="-5"/>
              <a:t>142304</a:t>
            </a:r>
            <a:endParaRPr spc="-5" dirty="0"/>
          </a:p>
        </p:txBody>
      </p:sp>
      <p:sp>
        <p:nvSpPr>
          <p:cNvPr id="7" name="object 7"/>
          <p:cNvSpPr txBox="1"/>
          <p:nvPr/>
        </p:nvSpPr>
        <p:spPr>
          <a:xfrm>
            <a:off x="-7049" y="0"/>
            <a:ext cx="88818" cy="15375"/>
          </a:xfrm>
          <a:prstGeom prst="rect">
            <a:avLst/>
          </a:prstGeom>
        </p:spPr>
        <p:txBody>
          <a:bodyPr vert="horz" wrap="square" lIns="0" tIns="0" rIns="0" bIns="0" rtlCol="0">
            <a:spAutoFit/>
          </a:bodyPr>
          <a:lstStyle/>
          <a:p>
            <a:pPr marL="12689"/>
            <a:r>
              <a:rPr sz="100" spc="-5" dirty="0">
                <a:solidFill>
                  <a:srgbClr val="F01212"/>
                </a:solidFill>
                <a:latin typeface="Arial Narrow"/>
                <a:cs typeface="Arial Narrow"/>
              </a:rPr>
              <a:t>14234</a:t>
            </a:r>
            <a:r>
              <a:rPr sz="100" spc="-15" dirty="0">
                <a:solidFill>
                  <a:srgbClr val="F01212"/>
                </a:solidFill>
                <a:latin typeface="Arial Narrow"/>
                <a:cs typeface="Arial Narrow"/>
              </a:rPr>
              <a:t>0</a:t>
            </a:r>
            <a:r>
              <a:rPr sz="100" dirty="0">
                <a:solidFill>
                  <a:srgbClr val="F01212"/>
                </a:solidFill>
                <a:latin typeface="Arial Narrow"/>
                <a:cs typeface="Arial Narrow"/>
              </a:rPr>
              <a:t>**</a:t>
            </a:r>
            <a:r>
              <a:rPr sz="100" spc="-10" dirty="0">
                <a:solidFill>
                  <a:srgbClr val="F01212"/>
                </a:solidFill>
                <a:latin typeface="Arial Narrow"/>
                <a:cs typeface="Arial Narrow"/>
              </a:rPr>
              <a:t>s</a:t>
            </a:r>
            <a:r>
              <a:rPr sz="100" spc="-15" dirty="0">
                <a:solidFill>
                  <a:srgbClr val="F01212"/>
                </a:solidFill>
                <a:latin typeface="Arial Narrow"/>
                <a:cs typeface="Arial Narrow"/>
              </a:rPr>
              <a:t>li</a:t>
            </a:r>
            <a:r>
              <a:rPr sz="100" spc="-5" dirty="0">
                <a:solidFill>
                  <a:srgbClr val="F01212"/>
                </a:solidFill>
                <a:latin typeface="Arial Narrow"/>
                <a:cs typeface="Arial Narrow"/>
              </a:rPr>
              <a:t>de</a:t>
            </a:r>
            <a:endParaRPr sz="100">
              <a:latin typeface="Arial Narrow"/>
              <a:cs typeface="Arial Narrow"/>
            </a:endParaRPr>
          </a:p>
        </p:txBody>
      </p:sp>
      <p:sp>
        <p:nvSpPr>
          <p:cNvPr id="11" name="Footer Placeholder 3">
            <a:extLst>
              <a:ext uri="{FF2B5EF4-FFF2-40B4-BE49-F238E27FC236}">
                <a16:creationId xmlns:a16="http://schemas.microsoft.com/office/drawing/2014/main" id="{486969A2-865E-4FC0-ADA5-EF17C6B49CB1}"/>
              </a:ext>
            </a:extLst>
          </p:cNvPr>
          <p:cNvSpPr>
            <a:spLocks noGrp="1"/>
          </p:cNvSpPr>
          <p:nvPr>
            <p:ph type="ftr" sz="quarter" idx="11"/>
          </p:nvPr>
        </p:nvSpPr>
        <p:spPr>
          <a:xfrm>
            <a:off x="4024791" y="6457124"/>
            <a:ext cx="4114800" cy="365125"/>
          </a:xfrm>
        </p:spPr>
        <p:txBody>
          <a:bodyPr/>
          <a:lstStyle/>
          <a:p>
            <a:r>
              <a:rPr lang="en-US" dirty="0"/>
              <a:t>© Copyright 2020 Adiuvo Engineering &amp; Training, Ltd.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78100" y="2011713"/>
            <a:ext cx="4441522" cy="3491171"/>
          </a:xfrm>
          <a:prstGeom prst="rect">
            <a:avLst/>
          </a:prstGeom>
          <a:blipFill>
            <a:blip r:embed="rId3" cstate="print"/>
            <a:stretch>
              <a:fillRect/>
            </a:stretch>
          </a:blipFill>
        </p:spPr>
        <p:txBody>
          <a:bodyPr wrap="square" lIns="0" tIns="0" rIns="0" bIns="0" rtlCol="0"/>
          <a:lstStyle/>
          <a:p>
            <a:endParaRPr sz="1798"/>
          </a:p>
        </p:txBody>
      </p:sp>
      <p:sp>
        <p:nvSpPr>
          <p:cNvPr id="3" name="object 3"/>
          <p:cNvSpPr txBox="1"/>
          <p:nvPr/>
        </p:nvSpPr>
        <p:spPr>
          <a:xfrm>
            <a:off x="816884" y="1412692"/>
            <a:ext cx="6415814" cy="4870992"/>
          </a:xfrm>
          <a:prstGeom prst="rect">
            <a:avLst/>
          </a:prstGeom>
        </p:spPr>
        <p:txBody>
          <a:bodyPr vert="horz" wrap="square" lIns="0" tIns="0" rIns="0" bIns="0" rtlCol="0">
            <a:spAutoFit/>
          </a:bodyPr>
          <a:lstStyle/>
          <a:p>
            <a:pPr marL="12689"/>
            <a:r>
              <a:rPr sz="1798" spc="245" dirty="0">
                <a:solidFill>
                  <a:srgbClr val="EB1C22"/>
                </a:solidFill>
                <a:latin typeface="Arial"/>
                <a:cs typeface="Arial"/>
              </a:rPr>
              <a:t> </a:t>
            </a:r>
            <a:r>
              <a:rPr sz="1798" dirty="0">
                <a:solidFill>
                  <a:srgbClr val="0C0C0C"/>
                </a:solidFill>
                <a:latin typeface="Arial"/>
                <a:cs typeface="Arial"/>
              </a:rPr>
              <a:t>H</a:t>
            </a:r>
            <a:r>
              <a:rPr sz="1798" spc="-10" dirty="0">
                <a:solidFill>
                  <a:srgbClr val="0C0C0C"/>
                </a:solidFill>
                <a:latin typeface="Arial"/>
                <a:cs typeface="Arial"/>
              </a:rPr>
              <a:t>o</a:t>
            </a:r>
            <a:r>
              <a:rPr sz="1798" dirty="0">
                <a:solidFill>
                  <a:srgbClr val="0C0C0C"/>
                </a:solidFill>
                <a:latin typeface="Arial"/>
                <a:cs typeface="Arial"/>
              </a:rPr>
              <a:t>st</a:t>
            </a:r>
            <a:r>
              <a:rPr sz="1798" spc="5" dirty="0">
                <a:solidFill>
                  <a:srgbClr val="0C0C0C"/>
                </a:solidFill>
                <a:latin typeface="Arial"/>
                <a:cs typeface="Arial"/>
              </a:rPr>
              <a:t> </a:t>
            </a:r>
            <a:r>
              <a:rPr sz="1798" dirty="0">
                <a:solidFill>
                  <a:srgbClr val="0C0C0C"/>
                </a:solidFill>
                <a:latin typeface="Arial"/>
                <a:cs typeface="Arial"/>
              </a:rPr>
              <a:t>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25"/>
              </a:spcBef>
              <a:buFont typeface="Arial"/>
              <a:buChar char="–"/>
              <a:tabLst>
                <a:tab pos="606514" algn="l"/>
              </a:tabLst>
            </a:pPr>
            <a:r>
              <a:rPr sz="1599" spc="-15" dirty="0">
                <a:solidFill>
                  <a:srgbClr val="0C0C0C"/>
                </a:solidFill>
                <a:latin typeface="Arial"/>
                <a:cs typeface="Arial"/>
              </a:rPr>
              <a:t>V</a:t>
            </a:r>
            <a:r>
              <a:rPr sz="1599" dirty="0">
                <a:solidFill>
                  <a:srgbClr val="0C0C0C"/>
                </a:solidFill>
                <a:latin typeface="Arial"/>
                <a:cs typeface="Arial"/>
              </a:rPr>
              <a:t>i</a:t>
            </a:r>
            <a:r>
              <a:rPr sz="1599" spc="-10" dirty="0">
                <a:solidFill>
                  <a:srgbClr val="0C0C0C"/>
                </a:solidFill>
                <a:latin typeface="Arial"/>
                <a:cs typeface="Arial"/>
              </a:rPr>
              <a:t>sible</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 </a:t>
            </a:r>
            <a:r>
              <a:rPr sz="1599" spc="-10" dirty="0">
                <a:solidFill>
                  <a:srgbClr val="0C0C0C"/>
                </a:solidFill>
                <a:latin typeface="Arial"/>
                <a:cs typeface="Arial"/>
              </a:rPr>
              <a:t>on</a:t>
            </a:r>
            <a:r>
              <a:rPr sz="1599"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marL="606514" marR="5075" indent="-228394">
              <a:lnSpc>
                <a:spcPts val="1837"/>
              </a:lnSpc>
              <a:spcBef>
                <a:spcPts val="355"/>
              </a:spcBef>
              <a:buFont typeface="Arial"/>
              <a:buChar char="–"/>
              <a:tabLst>
                <a:tab pos="606514" algn="l"/>
              </a:tabLst>
            </a:pPr>
            <a:r>
              <a:rPr sz="1599" spc="-25" dirty="0">
                <a:solidFill>
                  <a:srgbClr val="0C0C0C"/>
                </a:solidFill>
                <a:latin typeface="Arial"/>
                <a:cs typeface="Arial"/>
              </a:rPr>
              <a:t>O</a:t>
            </a:r>
            <a:r>
              <a:rPr sz="1599" spc="-10" dirty="0">
                <a:solidFill>
                  <a:srgbClr val="0C0C0C"/>
                </a:solidFill>
                <a:latin typeface="Arial"/>
                <a:cs typeface="Arial"/>
              </a:rPr>
              <a:t>pen</a:t>
            </a:r>
            <a:r>
              <a:rPr sz="1599" spc="-5" dirty="0">
                <a:solidFill>
                  <a:srgbClr val="0C0C0C"/>
                </a:solidFill>
                <a:latin typeface="Arial"/>
                <a:cs typeface="Arial"/>
              </a:rPr>
              <a:t>C</a:t>
            </a:r>
            <a:r>
              <a:rPr sz="1599" spc="-10" dirty="0">
                <a:solidFill>
                  <a:srgbClr val="0C0C0C"/>
                </a:solidFill>
                <a:latin typeface="Arial"/>
                <a:cs typeface="Arial"/>
              </a:rPr>
              <a:t>L</a:t>
            </a:r>
            <a:r>
              <a:rPr sz="1599" spc="-5" dirty="0">
                <a:solidFill>
                  <a:srgbClr val="0C0C0C"/>
                </a:solidFill>
                <a:latin typeface="Arial"/>
                <a:cs typeface="Arial"/>
              </a:rPr>
              <a:t> </a:t>
            </a:r>
            <a:r>
              <a:rPr sz="1599" spc="-10" dirty="0">
                <a:solidFill>
                  <a:srgbClr val="0C0C0C"/>
                </a:solidFill>
                <a:latin typeface="Arial"/>
                <a:cs typeface="Arial"/>
              </a:rPr>
              <a:t>fra</a:t>
            </a:r>
            <a:r>
              <a:rPr sz="1599" spc="-5" dirty="0">
                <a:solidFill>
                  <a:srgbClr val="0C0C0C"/>
                </a:solidFill>
                <a:latin typeface="Arial"/>
                <a:cs typeface="Arial"/>
              </a:rPr>
              <a:t>m</a:t>
            </a:r>
            <a:r>
              <a:rPr sz="1599" dirty="0">
                <a:solidFill>
                  <a:srgbClr val="0C0C0C"/>
                </a:solidFill>
                <a:latin typeface="Arial"/>
                <a:cs typeface="Arial"/>
              </a:rPr>
              <a:t>e</a:t>
            </a:r>
            <a:r>
              <a:rPr sz="1599" spc="-10" dirty="0">
                <a:solidFill>
                  <a:srgbClr val="0C0C0C"/>
                </a:solidFill>
                <a:latin typeface="Arial"/>
                <a:cs typeface="Arial"/>
              </a:rPr>
              <a:t>work</a:t>
            </a:r>
            <a:r>
              <a:rPr sz="1599" spc="-5" dirty="0">
                <a:solidFill>
                  <a:srgbClr val="0C0C0C"/>
                </a:solidFill>
                <a:latin typeface="Arial"/>
                <a:cs typeface="Arial"/>
              </a:rPr>
              <a:t> </a:t>
            </a:r>
            <a:r>
              <a:rPr sz="1599" spc="-10" dirty="0">
                <a:solidFill>
                  <a:srgbClr val="0C0C0C"/>
                </a:solidFill>
                <a:latin typeface="Arial"/>
                <a:cs typeface="Arial"/>
              </a:rPr>
              <a:t>on</a:t>
            </a:r>
            <a:r>
              <a:rPr sz="1599" spc="10" dirty="0">
                <a:solidFill>
                  <a:srgbClr val="0C0C0C"/>
                </a:solidFill>
                <a:latin typeface="Arial"/>
                <a:cs typeface="Arial"/>
              </a:rPr>
              <a:t>l</a:t>
            </a:r>
            <a:r>
              <a:rPr sz="1599" spc="-10" dirty="0">
                <a:solidFill>
                  <a:srgbClr val="0C0C0C"/>
                </a:solidFill>
                <a:latin typeface="Arial"/>
                <a:cs typeface="Arial"/>
              </a:rPr>
              <a:t>y</a:t>
            </a:r>
            <a:r>
              <a:rPr sz="1599" spc="-20" dirty="0">
                <a:solidFill>
                  <a:srgbClr val="0C0C0C"/>
                </a:solidFill>
                <a:latin typeface="Arial"/>
                <a:cs typeface="Arial"/>
              </a:rPr>
              <a:t> </a:t>
            </a:r>
            <a:r>
              <a:rPr sz="1599" spc="-10" dirty="0">
                <a:solidFill>
                  <a:srgbClr val="0C0C0C"/>
                </a:solidFill>
                <a:latin typeface="Arial"/>
                <a:cs typeface="Arial"/>
              </a:rPr>
              <a:t>def</a:t>
            </a:r>
            <a:r>
              <a:rPr sz="1599" dirty="0">
                <a:solidFill>
                  <a:srgbClr val="0C0C0C"/>
                </a:solidFill>
                <a:latin typeface="Arial"/>
                <a:cs typeface="Arial"/>
              </a:rPr>
              <a:t>i</a:t>
            </a:r>
            <a:r>
              <a:rPr sz="1599" spc="-10" dirty="0">
                <a:solidFill>
                  <a:srgbClr val="0C0C0C"/>
                </a:solidFill>
                <a:latin typeface="Arial"/>
                <a:cs typeface="Arial"/>
              </a:rPr>
              <a:t>nes</a:t>
            </a:r>
            <a:r>
              <a:rPr sz="1599" spc="15" dirty="0">
                <a:solidFill>
                  <a:srgbClr val="0C0C0C"/>
                </a:solidFill>
                <a:latin typeface="Arial"/>
                <a:cs typeface="Arial"/>
              </a:rPr>
              <a:t> </a:t>
            </a:r>
            <a:r>
              <a:rPr sz="1599" spc="-10" dirty="0">
                <a:solidFill>
                  <a:srgbClr val="0C0C0C"/>
                </a:solidFill>
                <a:latin typeface="Arial"/>
                <a:cs typeface="Arial"/>
              </a:rPr>
              <a:t>h</a:t>
            </a:r>
            <a:r>
              <a:rPr sz="1599" dirty="0">
                <a:solidFill>
                  <a:srgbClr val="0C0C0C"/>
                </a:solidFill>
                <a:latin typeface="Arial"/>
                <a:cs typeface="Arial"/>
              </a:rPr>
              <a:t>o</a:t>
            </a:r>
            <a:r>
              <a:rPr sz="1599" spc="-15" dirty="0">
                <a:solidFill>
                  <a:srgbClr val="0C0C0C"/>
                </a:solidFill>
                <a:latin typeface="Arial"/>
                <a:cs typeface="Arial"/>
              </a:rPr>
              <a:t>w </a:t>
            </a:r>
            <a:r>
              <a:rPr sz="1599" spc="-10" dirty="0">
                <a:solidFill>
                  <a:srgbClr val="0C0C0C"/>
                </a:solidFill>
                <a:latin typeface="Arial"/>
                <a:cs typeface="Arial"/>
              </a:rPr>
              <a:t>ho</a:t>
            </a:r>
            <a:r>
              <a:rPr sz="1599" spc="-5" dirty="0">
                <a:solidFill>
                  <a:srgbClr val="0C0C0C"/>
                </a:solidFill>
                <a:latin typeface="Arial"/>
                <a:cs typeface="Arial"/>
              </a:rPr>
              <a:t>st </a:t>
            </a:r>
            <a:r>
              <a:rPr sz="1599" spc="-15" dirty="0">
                <a:solidFill>
                  <a:srgbClr val="0C0C0C"/>
                </a:solidFill>
                <a:latin typeface="Arial"/>
                <a:cs typeface="Arial"/>
              </a:rPr>
              <a:t>mem</a:t>
            </a:r>
            <a:r>
              <a:rPr sz="1599" dirty="0">
                <a:solidFill>
                  <a:srgbClr val="0C0C0C"/>
                </a:solidFill>
                <a:latin typeface="Arial"/>
                <a:cs typeface="Arial"/>
              </a:rPr>
              <a:t>o</a:t>
            </a:r>
            <a:r>
              <a:rPr sz="1599" spc="-5" dirty="0">
                <a:solidFill>
                  <a:srgbClr val="0C0C0C"/>
                </a:solidFill>
                <a:latin typeface="Arial"/>
                <a:cs typeface="Arial"/>
              </a:rPr>
              <a:t>r</a:t>
            </a:r>
            <a:r>
              <a:rPr sz="1599" spc="-10" dirty="0">
                <a:solidFill>
                  <a:srgbClr val="0C0C0C"/>
                </a:solidFill>
                <a:latin typeface="Arial"/>
                <a:cs typeface="Arial"/>
              </a:rPr>
              <a:t>y interacts</a:t>
            </a:r>
            <a:r>
              <a:rPr sz="1599" spc="10"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ith</a:t>
            </a:r>
            <a:r>
              <a:rPr sz="1599" spc="-5" dirty="0">
                <a:solidFill>
                  <a:srgbClr val="0C0C0C"/>
                </a:solidFill>
                <a:latin typeface="Arial"/>
                <a:cs typeface="Arial"/>
              </a:rPr>
              <a:t> </a:t>
            </a:r>
            <a:r>
              <a:rPr sz="1599" spc="-25" dirty="0">
                <a:solidFill>
                  <a:srgbClr val="0C0C0C"/>
                </a:solidFill>
                <a:latin typeface="Arial"/>
                <a:cs typeface="Arial"/>
              </a:rPr>
              <a:t>O</a:t>
            </a:r>
            <a:r>
              <a:rPr sz="1599" spc="-10" dirty="0">
                <a:solidFill>
                  <a:srgbClr val="0C0C0C"/>
                </a:solidFill>
                <a:latin typeface="Arial"/>
                <a:cs typeface="Arial"/>
              </a:rPr>
              <a:t>pen</a:t>
            </a:r>
            <a:r>
              <a:rPr sz="1599" spc="-5" dirty="0">
                <a:solidFill>
                  <a:srgbClr val="0C0C0C"/>
                </a:solidFill>
                <a:latin typeface="Arial"/>
                <a:cs typeface="Arial"/>
              </a:rPr>
              <a:t>C</a:t>
            </a:r>
            <a:r>
              <a:rPr sz="1599" spc="-10" dirty="0">
                <a:solidFill>
                  <a:srgbClr val="0C0C0C"/>
                </a:solidFill>
                <a:latin typeface="Arial"/>
                <a:cs typeface="Arial"/>
              </a:rPr>
              <a:t>L</a:t>
            </a:r>
            <a:r>
              <a:rPr sz="1599" spc="-5" dirty="0">
                <a:solidFill>
                  <a:srgbClr val="0C0C0C"/>
                </a:solidFill>
                <a:latin typeface="Arial"/>
                <a:cs typeface="Arial"/>
              </a:rPr>
              <a:t> </a:t>
            </a:r>
            <a:r>
              <a:rPr sz="1599" spc="-10" dirty="0">
                <a:solidFill>
                  <a:srgbClr val="0C0C0C"/>
                </a:solidFill>
                <a:latin typeface="Arial"/>
                <a:cs typeface="Arial"/>
              </a:rPr>
              <a:t>ob</a:t>
            </a:r>
            <a:r>
              <a:rPr sz="1599" dirty="0">
                <a:solidFill>
                  <a:srgbClr val="0C0C0C"/>
                </a:solidFill>
                <a:latin typeface="Arial"/>
                <a:cs typeface="Arial"/>
              </a:rPr>
              <a:t>j</a:t>
            </a:r>
            <a:r>
              <a:rPr sz="1599" spc="-10" dirty="0">
                <a:solidFill>
                  <a:srgbClr val="0C0C0C"/>
                </a:solidFill>
                <a:latin typeface="Arial"/>
                <a:cs typeface="Arial"/>
              </a:rPr>
              <a:t>ects</a:t>
            </a:r>
            <a:endParaRPr sz="1599" dirty="0">
              <a:latin typeface="Arial"/>
              <a:cs typeface="Arial"/>
            </a:endParaRPr>
          </a:p>
          <a:p>
            <a:pPr marL="12689">
              <a:spcBef>
                <a:spcPts val="1379"/>
              </a:spcBef>
            </a:pPr>
            <a:r>
              <a:rPr sz="1798" spc="245" dirty="0">
                <a:solidFill>
                  <a:srgbClr val="EB1C22"/>
                </a:solidFill>
                <a:latin typeface="Arial"/>
                <a:cs typeface="Arial"/>
              </a:rPr>
              <a:t> </a:t>
            </a:r>
            <a:r>
              <a:rPr sz="1798" dirty="0">
                <a:solidFill>
                  <a:srgbClr val="0C0C0C"/>
                </a:solidFill>
                <a:latin typeface="Arial"/>
                <a:cs typeface="Arial"/>
              </a:rPr>
              <a:t>Glo</a:t>
            </a:r>
            <a:r>
              <a:rPr sz="1798" spc="-10" dirty="0">
                <a:solidFill>
                  <a:srgbClr val="0C0C0C"/>
                </a:solidFill>
                <a:latin typeface="Arial"/>
                <a:cs typeface="Arial"/>
              </a:rPr>
              <a:t>b</a:t>
            </a:r>
            <a:r>
              <a:rPr sz="1798" spc="5" dirty="0">
                <a:solidFill>
                  <a:srgbClr val="0C0C0C"/>
                </a:solidFill>
                <a:latin typeface="Arial"/>
                <a:cs typeface="Arial"/>
              </a:rPr>
              <a:t>a</a:t>
            </a:r>
            <a:r>
              <a:rPr sz="1798" dirty="0">
                <a:solidFill>
                  <a:srgbClr val="0C0C0C"/>
                </a:solidFill>
                <a:latin typeface="Arial"/>
                <a:cs typeface="Arial"/>
              </a:rPr>
              <a:t>l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10"/>
              </a:spcBef>
              <a:buFont typeface="Arial"/>
              <a:buChar char="–"/>
              <a:tabLst>
                <a:tab pos="606514" algn="l"/>
              </a:tabLst>
            </a:pPr>
            <a:r>
              <a:rPr sz="1599" spc="-15" dirty="0">
                <a:solidFill>
                  <a:srgbClr val="0C0C0C"/>
                </a:solidFill>
                <a:latin typeface="Arial"/>
                <a:cs typeface="Arial"/>
              </a:rPr>
              <a:t>V</a:t>
            </a:r>
            <a:r>
              <a:rPr sz="1599" dirty="0">
                <a:solidFill>
                  <a:srgbClr val="0C0C0C"/>
                </a:solidFill>
                <a:latin typeface="Arial"/>
                <a:cs typeface="Arial"/>
              </a:rPr>
              <a:t>i</a:t>
            </a:r>
            <a:r>
              <a:rPr sz="1599" spc="-10" dirty="0">
                <a:solidFill>
                  <a:srgbClr val="0C0C0C"/>
                </a:solidFill>
                <a:latin typeface="Arial"/>
                <a:cs typeface="Arial"/>
              </a:rPr>
              <a:t>sible</a:t>
            </a:r>
            <a:r>
              <a:rPr sz="1599" spc="-5"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ho</a:t>
            </a:r>
            <a:r>
              <a:rPr sz="1599" spc="-5" dirty="0">
                <a:solidFill>
                  <a:srgbClr val="0C0C0C"/>
                </a:solidFill>
                <a:latin typeface="Arial"/>
                <a:cs typeface="Arial"/>
              </a:rPr>
              <a:t>st </a:t>
            </a:r>
            <a:r>
              <a:rPr sz="1599" spc="-10" dirty="0">
                <a:solidFill>
                  <a:srgbClr val="0C0C0C"/>
                </a:solidFill>
                <a:latin typeface="Arial"/>
                <a:cs typeface="Arial"/>
              </a:rPr>
              <a:t>and</a:t>
            </a:r>
            <a:r>
              <a:rPr sz="1599" spc="-5" dirty="0">
                <a:solidFill>
                  <a:srgbClr val="0C0C0C"/>
                </a:solidFill>
                <a:latin typeface="Arial"/>
                <a:cs typeface="Arial"/>
              </a:rPr>
              <a:t> </a:t>
            </a:r>
            <a:r>
              <a:rPr sz="1599" spc="-10" dirty="0">
                <a:solidFill>
                  <a:srgbClr val="0C0C0C"/>
                </a:solidFill>
                <a:latin typeface="Arial"/>
                <a:cs typeface="Arial"/>
              </a:rPr>
              <a:t>de</a:t>
            </a:r>
            <a:r>
              <a:rPr sz="1599" spc="-5" dirty="0">
                <a:solidFill>
                  <a:srgbClr val="0C0C0C"/>
                </a:solidFill>
                <a:latin typeface="Arial"/>
                <a:cs typeface="Arial"/>
              </a:rPr>
              <a:t>v</a:t>
            </a:r>
            <a:r>
              <a:rPr sz="1599" spc="-10" dirty="0">
                <a:solidFill>
                  <a:srgbClr val="0C0C0C"/>
                </a:solidFill>
                <a:latin typeface="Arial"/>
                <a:cs typeface="Arial"/>
              </a:rPr>
              <a:t>ice</a:t>
            </a:r>
            <a:endParaRPr sz="1599" dirty="0">
              <a:latin typeface="Arial"/>
              <a:cs typeface="Arial"/>
            </a:endParaRPr>
          </a:p>
          <a:p>
            <a:pPr marL="606514" indent="-228394">
              <a:spcBef>
                <a:spcPts val="225"/>
              </a:spcBef>
              <a:buFont typeface="Arial"/>
              <a:buChar char="–"/>
              <a:tabLst>
                <a:tab pos="606514" algn="l"/>
              </a:tabLst>
            </a:pPr>
            <a:r>
              <a:rPr sz="1599" spc="-15" dirty="0">
                <a:solidFill>
                  <a:srgbClr val="0C0C0C"/>
                </a:solidFill>
                <a:latin typeface="Arial"/>
                <a:cs typeface="Arial"/>
              </a:rPr>
              <a:t>A</a:t>
            </a:r>
            <a:r>
              <a:rPr sz="1599" dirty="0">
                <a:solidFill>
                  <a:srgbClr val="0C0C0C"/>
                </a:solidFill>
                <a:latin typeface="Arial"/>
                <a:cs typeface="Arial"/>
              </a:rPr>
              <a:t>l</a:t>
            </a:r>
            <a:r>
              <a:rPr sz="1599" spc="-5" dirty="0">
                <a:solidFill>
                  <a:srgbClr val="0C0C0C"/>
                </a:solidFill>
                <a:latin typeface="Arial"/>
                <a:cs typeface="Arial"/>
              </a:rPr>
              <a:t>l</a:t>
            </a:r>
            <a:r>
              <a:rPr sz="1599"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ork</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tems</a:t>
            </a:r>
            <a:r>
              <a:rPr sz="1599" spc="5" dirty="0">
                <a:solidFill>
                  <a:srgbClr val="0C0C0C"/>
                </a:solidFill>
                <a:latin typeface="Arial"/>
                <a:cs typeface="Arial"/>
              </a:rPr>
              <a:t> </a:t>
            </a:r>
            <a:r>
              <a:rPr sz="1599" spc="-10" dirty="0">
                <a:solidFill>
                  <a:srgbClr val="0C0C0C"/>
                </a:solidFill>
                <a:latin typeface="Arial"/>
                <a:cs typeface="Arial"/>
              </a:rPr>
              <a:t>in</a:t>
            </a:r>
            <a:r>
              <a:rPr sz="1599" spc="-5" dirty="0">
                <a:solidFill>
                  <a:srgbClr val="0C0C0C"/>
                </a:solidFill>
                <a:latin typeface="Arial"/>
                <a:cs typeface="Arial"/>
              </a:rPr>
              <a:t> </a:t>
            </a:r>
            <a:r>
              <a:rPr sz="1599" spc="-10" dirty="0">
                <a:solidFill>
                  <a:srgbClr val="0C0C0C"/>
                </a:solidFill>
                <a:latin typeface="Arial"/>
                <a:cs typeface="Arial"/>
              </a:rPr>
              <a:t>a</a:t>
            </a:r>
            <a:r>
              <a:rPr sz="1599" dirty="0">
                <a:solidFill>
                  <a:srgbClr val="0C0C0C"/>
                </a:solidFill>
                <a:latin typeface="Arial"/>
                <a:cs typeface="Arial"/>
              </a:rPr>
              <a:t>l</a:t>
            </a:r>
            <a:r>
              <a:rPr sz="1599" spc="-5" dirty="0">
                <a:solidFill>
                  <a:srgbClr val="0C0C0C"/>
                </a:solidFill>
                <a:latin typeface="Arial"/>
                <a:cs typeface="Arial"/>
              </a:rPr>
              <a:t>l</a:t>
            </a:r>
            <a:r>
              <a:rPr sz="1599" dirty="0">
                <a:solidFill>
                  <a:srgbClr val="0C0C0C"/>
                </a:solidFill>
                <a:latin typeface="Arial"/>
                <a:cs typeface="Arial"/>
              </a:rPr>
              <a:t> </a:t>
            </a:r>
            <a:r>
              <a:rPr sz="1599" spc="-30" dirty="0">
                <a:solidFill>
                  <a:srgbClr val="0C0C0C"/>
                </a:solidFill>
                <a:latin typeface="Arial"/>
                <a:cs typeface="Arial"/>
              </a:rPr>
              <a:t>w</a:t>
            </a:r>
            <a:r>
              <a:rPr sz="1599" spc="-10" dirty="0">
                <a:solidFill>
                  <a:srgbClr val="0C0C0C"/>
                </a:solidFill>
                <a:latin typeface="Arial"/>
                <a:cs typeface="Arial"/>
              </a:rPr>
              <a:t>ork</a:t>
            </a:r>
            <a:r>
              <a:rPr sz="1599" dirty="0">
                <a:solidFill>
                  <a:srgbClr val="0C0C0C"/>
                </a:solidFill>
                <a:latin typeface="Arial"/>
                <a:cs typeface="Arial"/>
              </a:rPr>
              <a:t>g</a:t>
            </a:r>
            <a:r>
              <a:rPr sz="1599" spc="-10" dirty="0">
                <a:solidFill>
                  <a:srgbClr val="0C0C0C"/>
                </a:solidFill>
                <a:latin typeface="Arial"/>
                <a:cs typeface="Arial"/>
              </a:rPr>
              <a:t>roups</a:t>
            </a:r>
            <a:r>
              <a:rPr sz="1599" spc="-5" dirty="0">
                <a:solidFill>
                  <a:srgbClr val="0C0C0C"/>
                </a:solidFill>
                <a:latin typeface="Arial"/>
                <a:cs typeface="Arial"/>
              </a:rPr>
              <a:t> c</a:t>
            </a:r>
            <a:r>
              <a:rPr sz="1599" spc="-10" dirty="0">
                <a:solidFill>
                  <a:srgbClr val="0C0C0C"/>
                </a:solidFill>
                <a:latin typeface="Arial"/>
                <a:cs typeface="Arial"/>
              </a:rPr>
              <a:t>an</a:t>
            </a:r>
            <a:r>
              <a:rPr sz="1599" spc="-5" dirty="0">
                <a:solidFill>
                  <a:srgbClr val="0C0C0C"/>
                </a:solidFill>
                <a:latin typeface="Arial"/>
                <a:cs typeface="Arial"/>
              </a:rPr>
              <a:t> </a:t>
            </a:r>
            <a:r>
              <a:rPr sz="1599" spc="-10" dirty="0">
                <a:solidFill>
                  <a:srgbClr val="0C0C0C"/>
                </a:solidFill>
                <a:latin typeface="Arial"/>
                <a:cs typeface="Arial"/>
              </a:rPr>
              <a:t>read</a:t>
            </a:r>
            <a:r>
              <a:rPr sz="1599" dirty="0">
                <a:solidFill>
                  <a:srgbClr val="0C0C0C"/>
                </a:solidFill>
                <a:latin typeface="Arial"/>
                <a:cs typeface="Arial"/>
              </a:rPr>
              <a:t>/</a:t>
            </a:r>
            <a:r>
              <a:rPr sz="1599" spc="-10" dirty="0">
                <a:solidFill>
                  <a:srgbClr val="0C0C0C"/>
                </a:solidFill>
                <a:latin typeface="Arial"/>
                <a:cs typeface="Arial"/>
              </a:rPr>
              <a:t>write</a:t>
            </a:r>
            <a:r>
              <a:rPr sz="1599" spc="-5" dirty="0">
                <a:solidFill>
                  <a:srgbClr val="0C0C0C"/>
                </a:solidFill>
                <a:latin typeface="Arial"/>
                <a:cs typeface="Arial"/>
              </a:rPr>
              <a:t> </a:t>
            </a:r>
            <a:r>
              <a:rPr sz="1599" spc="-10" dirty="0">
                <a:solidFill>
                  <a:srgbClr val="0C0C0C"/>
                </a:solidFill>
                <a:latin typeface="Arial"/>
                <a:cs typeface="Arial"/>
              </a:rPr>
              <a:t>th</a:t>
            </a:r>
            <a:r>
              <a:rPr sz="1599" dirty="0">
                <a:solidFill>
                  <a:srgbClr val="0C0C0C"/>
                </a:solidFill>
                <a:latin typeface="Arial"/>
                <a:cs typeface="Arial"/>
              </a:rPr>
              <a:t>e</a:t>
            </a:r>
            <a:r>
              <a:rPr sz="1599" spc="-10" dirty="0">
                <a:solidFill>
                  <a:srgbClr val="0C0C0C"/>
                </a:solidFill>
                <a:latin typeface="Arial"/>
                <a:cs typeface="Arial"/>
              </a:rPr>
              <a:t>re</a:t>
            </a:r>
            <a:endParaRPr sz="1599" dirty="0">
              <a:latin typeface="Arial"/>
              <a:cs typeface="Arial"/>
            </a:endParaRPr>
          </a:p>
          <a:p>
            <a:pPr marL="606514" indent="-228394">
              <a:spcBef>
                <a:spcPts val="215"/>
              </a:spcBef>
              <a:buFont typeface="Arial"/>
              <a:buChar char="–"/>
              <a:tabLst>
                <a:tab pos="606514" algn="l"/>
              </a:tabLst>
            </a:pPr>
            <a:r>
              <a:rPr sz="1599" spc="-25" dirty="0">
                <a:solidFill>
                  <a:srgbClr val="0C0C0C"/>
                </a:solidFill>
                <a:latin typeface="Arial"/>
                <a:cs typeface="Arial"/>
              </a:rPr>
              <a:t>G</a:t>
            </a:r>
            <a:r>
              <a:rPr sz="1599" spc="-10" dirty="0">
                <a:solidFill>
                  <a:srgbClr val="0C0C0C"/>
                </a:solidFill>
                <a:latin typeface="Arial"/>
                <a:cs typeface="Arial"/>
              </a:rPr>
              <a:t>lobal</a:t>
            </a:r>
            <a:r>
              <a:rPr sz="1599" spc="10" dirty="0">
                <a:solidFill>
                  <a:srgbClr val="0C0C0C"/>
                </a:solidFill>
                <a:latin typeface="Arial"/>
                <a:cs typeface="Arial"/>
              </a:rPr>
              <a:t> </a:t>
            </a:r>
            <a:r>
              <a:rPr sz="1599" spc="-10" dirty="0">
                <a:solidFill>
                  <a:srgbClr val="0C0C0C"/>
                </a:solidFill>
                <a:latin typeface="Arial"/>
                <a:cs typeface="Arial"/>
              </a:rPr>
              <a:t>on</a:t>
            </a:r>
            <a:r>
              <a:rPr sz="1599" spc="-15" dirty="0">
                <a:solidFill>
                  <a:srgbClr val="0C0C0C"/>
                </a:solidFill>
                <a:latin typeface="Arial"/>
                <a:cs typeface="Arial"/>
              </a:rPr>
              <a:t>-</a:t>
            </a:r>
            <a:r>
              <a:rPr sz="1599" spc="-10" dirty="0">
                <a:solidFill>
                  <a:srgbClr val="0C0C0C"/>
                </a:solidFill>
                <a:latin typeface="Arial"/>
                <a:cs typeface="Arial"/>
              </a:rPr>
              <a:t>chip</a:t>
            </a:r>
            <a:r>
              <a:rPr sz="1599" spc="-5" dirty="0">
                <a:solidFill>
                  <a:srgbClr val="0C0C0C"/>
                </a:solidFill>
                <a:latin typeface="Arial"/>
                <a:cs typeface="Arial"/>
              </a:rPr>
              <a:t> m</a:t>
            </a:r>
            <a:r>
              <a:rPr sz="1599" spc="-15" dirty="0">
                <a:solidFill>
                  <a:srgbClr val="0C0C0C"/>
                </a:solidFill>
                <a:latin typeface="Arial"/>
                <a:cs typeface="Arial"/>
              </a:rPr>
              <a:t>emo</a:t>
            </a:r>
            <a:r>
              <a:rPr sz="1599" dirty="0">
                <a:solidFill>
                  <a:srgbClr val="0C0C0C"/>
                </a:solidFill>
                <a:latin typeface="Arial"/>
                <a:cs typeface="Arial"/>
              </a:rPr>
              <a:t>r</a:t>
            </a:r>
            <a:r>
              <a:rPr sz="1599" spc="-10" dirty="0">
                <a:solidFill>
                  <a:srgbClr val="0C0C0C"/>
                </a:solidFill>
                <a:latin typeface="Arial"/>
                <a:cs typeface="Arial"/>
              </a:rPr>
              <a:t>y</a:t>
            </a:r>
            <a:r>
              <a:rPr sz="1599" spc="-5" dirty="0">
                <a:solidFill>
                  <a:srgbClr val="0C0C0C"/>
                </a:solidFill>
                <a:latin typeface="Arial"/>
                <a:cs typeface="Arial"/>
              </a:rPr>
              <a:t> </a:t>
            </a:r>
            <a:r>
              <a:rPr sz="1599" spc="-10" dirty="0">
                <a:solidFill>
                  <a:srgbClr val="0C0C0C"/>
                </a:solidFill>
                <a:latin typeface="Arial"/>
                <a:cs typeface="Arial"/>
              </a:rPr>
              <a:t>–</a:t>
            </a:r>
            <a:r>
              <a:rPr sz="1599" spc="-5" dirty="0">
                <a:solidFill>
                  <a:srgbClr val="0C0C0C"/>
                </a:solidFill>
                <a:latin typeface="Arial"/>
                <a:cs typeface="Arial"/>
              </a:rPr>
              <a:t> </a:t>
            </a:r>
            <a:r>
              <a:rPr sz="1599" spc="-10" dirty="0">
                <a:solidFill>
                  <a:srgbClr val="0C0C0C"/>
                </a:solidFill>
                <a:latin typeface="Arial"/>
                <a:cs typeface="Arial"/>
              </a:rPr>
              <a:t>visible</a:t>
            </a:r>
            <a:r>
              <a:rPr sz="1599" spc="-5" dirty="0">
                <a:solidFill>
                  <a:srgbClr val="0C0C0C"/>
                </a:solidFill>
                <a:latin typeface="Arial"/>
                <a:cs typeface="Arial"/>
              </a:rPr>
              <a:t> </a:t>
            </a:r>
            <a:r>
              <a:rPr sz="1599" spc="-20" dirty="0">
                <a:solidFill>
                  <a:srgbClr val="0C0C0C"/>
                </a:solidFill>
                <a:latin typeface="Arial"/>
                <a:cs typeface="Arial"/>
              </a:rPr>
              <a:t>t</a:t>
            </a:r>
            <a:r>
              <a:rPr sz="1599" spc="-10" dirty="0">
                <a:solidFill>
                  <a:srgbClr val="0C0C0C"/>
                </a:solidFill>
                <a:latin typeface="Arial"/>
                <a:cs typeface="Arial"/>
              </a:rPr>
              <a:t>o</a:t>
            </a:r>
            <a:r>
              <a:rPr sz="1599" spc="-5" dirty="0">
                <a:solidFill>
                  <a:srgbClr val="0C0C0C"/>
                </a:solidFill>
                <a:latin typeface="Arial"/>
                <a:cs typeface="Arial"/>
              </a:rPr>
              <a:t> </a:t>
            </a:r>
            <a:r>
              <a:rPr sz="1599" spc="-10" dirty="0">
                <a:solidFill>
                  <a:srgbClr val="0C0C0C"/>
                </a:solidFill>
                <a:latin typeface="Arial"/>
                <a:cs typeface="Arial"/>
              </a:rPr>
              <a:t>de</a:t>
            </a:r>
            <a:r>
              <a:rPr sz="1599" spc="-5" dirty="0">
                <a:solidFill>
                  <a:srgbClr val="0C0C0C"/>
                </a:solidFill>
                <a:latin typeface="Arial"/>
                <a:cs typeface="Arial"/>
              </a:rPr>
              <a:t>v</a:t>
            </a:r>
            <a:r>
              <a:rPr sz="1599" spc="-10" dirty="0">
                <a:solidFill>
                  <a:srgbClr val="0C0C0C"/>
                </a:solidFill>
                <a:latin typeface="Arial"/>
                <a:cs typeface="Arial"/>
              </a:rPr>
              <a:t>ice</a:t>
            </a:r>
            <a:r>
              <a:rPr sz="1599" spc="-5" dirty="0">
                <a:solidFill>
                  <a:srgbClr val="0C0C0C"/>
                </a:solidFill>
                <a:latin typeface="Arial"/>
                <a:cs typeface="Arial"/>
              </a:rPr>
              <a:t> </a:t>
            </a:r>
            <a:r>
              <a:rPr sz="1599" spc="-10" dirty="0">
                <a:solidFill>
                  <a:srgbClr val="0C0C0C"/>
                </a:solidFill>
                <a:latin typeface="Arial"/>
                <a:cs typeface="Arial"/>
              </a:rPr>
              <a:t>on</a:t>
            </a:r>
            <a:r>
              <a:rPr sz="1599"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marL="12689">
              <a:spcBef>
                <a:spcPts val="1434"/>
              </a:spcBef>
            </a:pPr>
            <a:r>
              <a:rPr sz="1798" spc="245" dirty="0">
                <a:solidFill>
                  <a:srgbClr val="EB1C22"/>
                </a:solidFill>
                <a:latin typeface="Arial"/>
                <a:cs typeface="Arial"/>
              </a:rPr>
              <a:t> </a:t>
            </a:r>
            <a:r>
              <a:rPr sz="1798" dirty="0">
                <a:solidFill>
                  <a:srgbClr val="0C0C0C"/>
                </a:solidFill>
                <a:latin typeface="Arial"/>
                <a:cs typeface="Arial"/>
              </a:rPr>
              <a:t>C</a:t>
            </a:r>
            <a:r>
              <a:rPr sz="1798" spc="-10" dirty="0">
                <a:solidFill>
                  <a:srgbClr val="0C0C0C"/>
                </a:solidFill>
                <a:latin typeface="Arial"/>
                <a:cs typeface="Arial"/>
              </a:rPr>
              <a:t>o</a:t>
            </a:r>
            <a:r>
              <a:rPr sz="1798" dirty="0">
                <a:solidFill>
                  <a:srgbClr val="0C0C0C"/>
                </a:solidFill>
                <a:latin typeface="Arial"/>
                <a:cs typeface="Arial"/>
              </a:rPr>
              <a:t>nstant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10"/>
              </a:spcBef>
              <a:buFont typeface="Arial"/>
              <a:buChar char="–"/>
              <a:tabLst>
                <a:tab pos="606514" algn="l"/>
              </a:tabLst>
            </a:pPr>
            <a:r>
              <a:rPr sz="1599" spc="-10" dirty="0">
                <a:solidFill>
                  <a:srgbClr val="0C0C0C"/>
                </a:solidFill>
                <a:latin typeface="Arial"/>
                <a:cs typeface="Arial"/>
              </a:rPr>
              <a:t>Region</a:t>
            </a:r>
            <a:r>
              <a:rPr sz="1599" spc="-5" dirty="0">
                <a:solidFill>
                  <a:srgbClr val="0C0C0C"/>
                </a:solidFill>
                <a:latin typeface="Arial"/>
                <a:cs typeface="Arial"/>
              </a:rPr>
              <a:t> </a:t>
            </a:r>
            <a:r>
              <a:rPr sz="1599" spc="-10" dirty="0">
                <a:solidFill>
                  <a:srgbClr val="0C0C0C"/>
                </a:solidFill>
                <a:latin typeface="Arial"/>
                <a:cs typeface="Arial"/>
              </a:rPr>
              <a:t>of</a:t>
            </a:r>
            <a:r>
              <a:rPr sz="1599" spc="-5" dirty="0">
                <a:solidFill>
                  <a:srgbClr val="0C0C0C"/>
                </a:solidFill>
                <a:latin typeface="Arial"/>
                <a:cs typeface="Arial"/>
              </a:rPr>
              <a:t> </a:t>
            </a:r>
            <a:r>
              <a:rPr sz="1599" spc="-10" dirty="0">
                <a:solidFill>
                  <a:srgbClr val="0C0C0C"/>
                </a:solidFill>
                <a:latin typeface="Arial"/>
                <a:cs typeface="Arial"/>
              </a:rPr>
              <a:t>g</a:t>
            </a:r>
            <a:r>
              <a:rPr sz="1599" dirty="0">
                <a:solidFill>
                  <a:srgbClr val="0C0C0C"/>
                </a:solidFill>
                <a:latin typeface="Arial"/>
                <a:cs typeface="Arial"/>
              </a:rPr>
              <a:t>l</a:t>
            </a:r>
            <a:r>
              <a:rPr sz="1599" spc="-10" dirty="0">
                <a:solidFill>
                  <a:srgbClr val="0C0C0C"/>
                </a:solidFill>
                <a:latin typeface="Arial"/>
                <a:cs typeface="Arial"/>
              </a:rPr>
              <a:t>obal</a:t>
            </a:r>
            <a:r>
              <a:rPr sz="1599" spc="15" dirty="0">
                <a:solidFill>
                  <a:srgbClr val="0C0C0C"/>
                </a:solidFill>
                <a:latin typeface="Arial"/>
                <a:cs typeface="Arial"/>
              </a:rPr>
              <a:t> </a:t>
            </a:r>
            <a:r>
              <a:rPr sz="1599" spc="-15" dirty="0">
                <a:solidFill>
                  <a:srgbClr val="0C0C0C"/>
                </a:solidFill>
                <a:latin typeface="Arial"/>
                <a:cs typeface="Arial"/>
              </a:rPr>
              <a:t>memo</a:t>
            </a:r>
            <a:r>
              <a:rPr sz="1599" spc="-5" dirty="0">
                <a:solidFill>
                  <a:srgbClr val="0C0C0C"/>
                </a:solidFill>
                <a:latin typeface="Arial"/>
                <a:cs typeface="Arial"/>
              </a:rPr>
              <a:t>r</a:t>
            </a:r>
            <a:r>
              <a:rPr sz="1599" spc="-10" dirty="0">
                <a:solidFill>
                  <a:srgbClr val="0C0C0C"/>
                </a:solidFill>
                <a:latin typeface="Arial"/>
                <a:cs typeface="Arial"/>
              </a:rPr>
              <a:t>y</a:t>
            </a:r>
            <a:endParaRPr sz="1599" dirty="0">
              <a:latin typeface="Arial"/>
              <a:cs typeface="Arial"/>
            </a:endParaRPr>
          </a:p>
          <a:p>
            <a:pPr marL="606514" indent="-228394">
              <a:spcBef>
                <a:spcPts val="225"/>
              </a:spcBef>
              <a:buFont typeface="Arial"/>
              <a:buChar char="–"/>
              <a:tabLst>
                <a:tab pos="606514" algn="l"/>
              </a:tabLst>
            </a:pPr>
            <a:r>
              <a:rPr sz="1599" spc="-10" dirty="0">
                <a:solidFill>
                  <a:srgbClr val="0C0C0C"/>
                </a:solidFill>
                <a:latin typeface="Arial"/>
                <a:cs typeface="Arial"/>
              </a:rPr>
              <a:t>Work</a:t>
            </a:r>
            <a:r>
              <a:rPr sz="1599" spc="-5" dirty="0">
                <a:solidFill>
                  <a:srgbClr val="0C0C0C"/>
                </a:solidFill>
                <a:latin typeface="Arial"/>
                <a:cs typeface="Arial"/>
              </a:rPr>
              <a:t> </a:t>
            </a:r>
            <a:r>
              <a:rPr sz="1599" dirty="0">
                <a:solidFill>
                  <a:srgbClr val="0C0C0C"/>
                </a:solidFill>
                <a:latin typeface="Arial"/>
                <a:cs typeface="Arial"/>
              </a:rPr>
              <a:t>i</a:t>
            </a:r>
            <a:r>
              <a:rPr sz="1599" spc="-10" dirty="0">
                <a:solidFill>
                  <a:srgbClr val="0C0C0C"/>
                </a:solidFill>
                <a:latin typeface="Arial"/>
                <a:cs typeface="Arial"/>
              </a:rPr>
              <a:t>tems</a:t>
            </a:r>
            <a:r>
              <a:rPr sz="1599" spc="10" dirty="0">
                <a:solidFill>
                  <a:srgbClr val="0C0C0C"/>
                </a:solidFill>
                <a:latin typeface="Arial"/>
                <a:cs typeface="Arial"/>
              </a:rPr>
              <a:t> </a:t>
            </a:r>
            <a:r>
              <a:rPr sz="1599" spc="-10" dirty="0">
                <a:solidFill>
                  <a:srgbClr val="0C0C0C"/>
                </a:solidFill>
                <a:latin typeface="Arial"/>
                <a:cs typeface="Arial"/>
              </a:rPr>
              <a:t>–</a:t>
            </a:r>
            <a:r>
              <a:rPr sz="1599" spc="-5" dirty="0">
                <a:solidFill>
                  <a:srgbClr val="0C0C0C"/>
                </a:solidFill>
                <a:latin typeface="Arial"/>
                <a:cs typeface="Arial"/>
              </a:rPr>
              <a:t> </a:t>
            </a:r>
            <a:r>
              <a:rPr sz="1599" spc="-10" dirty="0">
                <a:solidFill>
                  <a:srgbClr val="0C0C0C"/>
                </a:solidFill>
                <a:latin typeface="Arial"/>
                <a:cs typeface="Arial"/>
              </a:rPr>
              <a:t>re</a:t>
            </a:r>
            <a:r>
              <a:rPr sz="1599" spc="-5" dirty="0">
                <a:solidFill>
                  <a:srgbClr val="0C0C0C"/>
                </a:solidFill>
                <a:latin typeface="Arial"/>
                <a:cs typeface="Arial"/>
              </a:rPr>
              <a:t>a</a:t>
            </a:r>
            <a:r>
              <a:rPr sz="1599" spc="-10" dirty="0">
                <a:solidFill>
                  <a:srgbClr val="0C0C0C"/>
                </a:solidFill>
                <a:latin typeface="Arial"/>
                <a:cs typeface="Arial"/>
              </a:rPr>
              <a:t>d</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cess</a:t>
            </a:r>
            <a:r>
              <a:rPr sz="1599" dirty="0">
                <a:solidFill>
                  <a:srgbClr val="0C0C0C"/>
                </a:solidFill>
                <a:latin typeface="Arial"/>
                <a:cs typeface="Arial"/>
              </a:rPr>
              <a:t> </a:t>
            </a:r>
            <a:r>
              <a:rPr sz="1599" spc="-10" dirty="0">
                <a:solidFill>
                  <a:srgbClr val="0C0C0C"/>
                </a:solidFill>
                <a:latin typeface="Arial"/>
                <a:cs typeface="Arial"/>
              </a:rPr>
              <a:t>on</a:t>
            </a:r>
            <a:r>
              <a:rPr sz="1599" dirty="0">
                <a:solidFill>
                  <a:srgbClr val="0C0C0C"/>
                </a:solidFill>
                <a:latin typeface="Arial"/>
                <a:cs typeface="Arial"/>
              </a:rPr>
              <a:t>l</a:t>
            </a:r>
            <a:r>
              <a:rPr sz="1599" spc="-10" dirty="0">
                <a:solidFill>
                  <a:srgbClr val="0C0C0C"/>
                </a:solidFill>
                <a:latin typeface="Arial"/>
                <a:cs typeface="Arial"/>
              </a:rPr>
              <a:t>y</a:t>
            </a:r>
            <a:endParaRPr sz="1599" dirty="0">
              <a:latin typeface="Arial"/>
              <a:cs typeface="Arial"/>
            </a:endParaRPr>
          </a:p>
          <a:p>
            <a:pPr>
              <a:spcBef>
                <a:spcPts val="50"/>
              </a:spcBef>
              <a:buFont typeface="Arial"/>
              <a:buChar char="–"/>
            </a:pPr>
            <a:endParaRPr sz="1649" dirty="0">
              <a:latin typeface="Times New Roman"/>
              <a:cs typeface="Times New Roman"/>
            </a:endParaRPr>
          </a:p>
          <a:p>
            <a:pPr marL="12689"/>
            <a:r>
              <a:rPr sz="1798" spc="245" dirty="0">
                <a:solidFill>
                  <a:srgbClr val="EB1C22"/>
                </a:solidFill>
                <a:latin typeface="Arial"/>
                <a:cs typeface="Arial"/>
              </a:rPr>
              <a:t> </a:t>
            </a:r>
            <a:r>
              <a:rPr sz="1798" dirty="0">
                <a:solidFill>
                  <a:srgbClr val="0C0C0C"/>
                </a:solidFill>
                <a:latin typeface="Arial"/>
                <a:cs typeface="Arial"/>
              </a:rPr>
              <a:t>L</a:t>
            </a:r>
            <a:r>
              <a:rPr sz="1798" spc="-10" dirty="0">
                <a:solidFill>
                  <a:srgbClr val="0C0C0C"/>
                </a:solidFill>
                <a:latin typeface="Arial"/>
                <a:cs typeface="Arial"/>
              </a:rPr>
              <a:t>o</a:t>
            </a:r>
            <a:r>
              <a:rPr sz="1798" dirty="0">
                <a:solidFill>
                  <a:srgbClr val="0C0C0C"/>
                </a:solidFill>
                <a:latin typeface="Arial"/>
                <a:cs typeface="Arial"/>
              </a:rPr>
              <a:t>c</a:t>
            </a:r>
            <a:r>
              <a:rPr sz="1798" spc="5" dirty="0">
                <a:solidFill>
                  <a:srgbClr val="0C0C0C"/>
                </a:solidFill>
                <a:latin typeface="Arial"/>
                <a:cs typeface="Arial"/>
              </a:rPr>
              <a:t>a</a:t>
            </a:r>
            <a:r>
              <a:rPr sz="1798" dirty="0">
                <a:solidFill>
                  <a:srgbClr val="0C0C0C"/>
                </a:solidFill>
                <a:latin typeface="Arial"/>
                <a:cs typeface="Arial"/>
              </a:rPr>
              <a:t>l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25"/>
              </a:spcBef>
              <a:buFont typeface="Arial"/>
              <a:buChar char="–"/>
              <a:tabLst>
                <a:tab pos="606514" algn="l"/>
              </a:tabLst>
            </a:pPr>
            <a:r>
              <a:rPr sz="1599" spc="-10" dirty="0">
                <a:solidFill>
                  <a:srgbClr val="0C0C0C"/>
                </a:solidFill>
                <a:latin typeface="Arial"/>
                <a:cs typeface="Arial"/>
              </a:rPr>
              <a:t>Lo</a:t>
            </a:r>
            <a:r>
              <a:rPr sz="1599" spc="-5" dirty="0">
                <a:solidFill>
                  <a:srgbClr val="0C0C0C"/>
                </a:solidFill>
                <a:latin typeface="Arial"/>
                <a:cs typeface="Arial"/>
              </a:rPr>
              <a:t>c</a:t>
            </a:r>
            <a:r>
              <a:rPr sz="1599" spc="-10" dirty="0">
                <a:solidFill>
                  <a:srgbClr val="0C0C0C"/>
                </a:solidFill>
                <a:latin typeface="Arial"/>
                <a:cs typeface="Arial"/>
              </a:rPr>
              <a:t>al</a:t>
            </a:r>
            <a:r>
              <a:rPr sz="1599" dirty="0">
                <a:solidFill>
                  <a:srgbClr val="0C0C0C"/>
                </a:solidFill>
                <a:latin typeface="Arial"/>
                <a:cs typeface="Arial"/>
              </a:rPr>
              <a:t> </a:t>
            </a:r>
            <a:r>
              <a:rPr sz="1599" spc="-10" dirty="0">
                <a:solidFill>
                  <a:srgbClr val="0C0C0C"/>
                </a:solidFill>
                <a:latin typeface="Arial"/>
                <a:cs typeface="Arial"/>
              </a:rPr>
              <a:t>to</a:t>
            </a:r>
            <a:r>
              <a:rPr sz="1599" spc="-5" dirty="0">
                <a:solidFill>
                  <a:srgbClr val="0C0C0C"/>
                </a:solidFill>
                <a:latin typeface="Arial"/>
                <a:cs typeface="Arial"/>
              </a:rPr>
              <a:t> </a:t>
            </a:r>
            <a:r>
              <a:rPr sz="1599" spc="-10" dirty="0">
                <a:solidFill>
                  <a:srgbClr val="0C0C0C"/>
                </a:solidFill>
                <a:latin typeface="Arial"/>
                <a:cs typeface="Arial"/>
              </a:rPr>
              <a:t>workgr</a:t>
            </a:r>
            <a:r>
              <a:rPr sz="1599" spc="-5" dirty="0">
                <a:solidFill>
                  <a:srgbClr val="0C0C0C"/>
                </a:solidFill>
                <a:latin typeface="Arial"/>
                <a:cs typeface="Arial"/>
              </a:rPr>
              <a:t>o</a:t>
            </a:r>
            <a:r>
              <a:rPr sz="1599" spc="-10" dirty="0">
                <a:solidFill>
                  <a:srgbClr val="0C0C0C"/>
                </a:solidFill>
                <a:latin typeface="Arial"/>
                <a:cs typeface="Arial"/>
              </a:rPr>
              <a:t>up</a:t>
            </a:r>
            <a:r>
              <a:rPr sz="1599" spc="-5" dirty="0">
                <a:solidFill>
                  <a:srgbClr val="0C0C0C"/>
                </a:solidFill>
                <a:latin typeface="Arial"/>
                <a:cs typeface="Arial"/>
              </a:rPr>
              <a:t> </a:t>
            </a:r>
            <a:r>
              <a:rPr sz="1599" spc="-10" dirty="0">
                <a:solidFill>
                  <a:srgbClr val="0C0C0C"/>
                </a:solidFill>
                <a:latin typeface="Arial"/>
                <a:cs typeface="Arial"/>
              </a:rPr>
              <a:t>(shared</a:t>
            </a:r>
            <a:r>
              <a:rPr sz="1599" spc="5" dirty="0">
                <a:solidFill>
                  <a:srgbClr val="0C0C0C"/>
                </a:solidFill>
                <a:latin typeface="Arial"/>
                <a:cs typeface="Arial"/>
              </a:rPr>
              <a:t> </a:t>
            </a:r>
            <a:r>
              <a:rPr sz="1599" dirty="0">
                <a:solidFill>
                  <a:srgbClr val="0C0C0C"/>
                </a:solidFill>
                <a:latin typeface="Arial"/>
                <a:cs typeface="Arial"/>
              </a:rPr>
              <a:t>b</a:t>
            </a:r>
            <a:r>
              <a:rPr sz="1599" spc="-10" dirty="0">
                <a:solidFill>
                  <a:srgbClr val="0C0C0C"/>
                </a:solidFill>
                <a:latin typeface="Arial"/>
                <a:cs typeface="Arial"/>
              </a:rPr>
              <a:t>y all</a:t>
            </a:r>
            <a:r>
              <a:rPr sz="1599" dirty="0">
                <a:solidFill>
                  <a:srgbClr val="0C0C0C"/>
                </a:solidFill>
                <a:latin typeface="Arial"/>
                <a:cs typeface="Arial"/>
              </a:rPr>
              <a:t> </a:t>
            </a:r>
            <a:r>
              <a:rPr sz="1599" spc="-30" dirty="0">
                <a:solidFill>
                  <a:srgbClr val="0C0C0C"/>
                </a:solidFill>
                <a:latin typeface="Arial"/>
                <a:cs typeface="Arial"/>
              </a:rPr>
              <a:t>w</a:t>
            </a:r>
            <a:r>
              <a:rPr sz="1599" dirty="0">
                <a:solidFill>
                  <a:srgbClr val="0C0C0C"/>
                </a:solidFill>
                <a:latin typeface="Arial"/>
                <a:cs typeface="Arial"/>
              </a:rPr>
              <a:t>o</a:t>
            </a:r>
            <a:r>
              <a:rPr sz="1599" spc="-10" dirty="0">
                <a:solidFill>
                  <a:srgbClr val="0C0C0C"/>
                </a:solidFill>
                <a:latin typeface="Arial"/>
                <a:cs typeface="Arial"/>
              </a:rPr>
              <a:t>r</a:t>
            </a:r>
            <a:r>
              <a:rPr sz="1599" spc="5" dirty="0">
                <a:solidFill>
                  <a:srgbClr val="0C0C0C"/>
                </a:solidFill>
                <a:latin typeface="Arial"/>
                <a:cs typeface="Arial"/>
              </a:rPr>
              <a:t>k</a:t>
            </a:r>
            <a:r>
              <a:rPr sz="1599" spc="-15" dirty="0">
                <a:solidFill>
                  <a:srgbClr val="0C0C0C"/>
                </a:solidFill>
                <a:latin typeface="Arial"/>
                <a:cs typeface="Arial"/>
              </a:rPr>
              <a:t>-</a:t>
            </a:r>
            <a:r>
              <a:rPr sz="1599" spc="-10" dirty="0">
                <a:solidFill>
                  <a:srgbClr val="0C0C0C"/>
                </a:solidFill>
                <a:latin typeface="Arial"/>
                <a:cs typeface="Arial"/>
              </a:rPr>
              <a:t>items</a:t>
            </a:r>
            <a:r>
              <a:rPr sz="1599" spc="5" dirty="0">
                <a:solidFill>
                  <a:srgbClr val="0C0C0C"/>
                </a:solidFill>
                <a:latin typeface="Arial"/>
                <a:cs typeface="Arial"/>
              </a:rPr>
              <a:t> </a:t>
            </a:r>
            <a:r>
              <a:rPr sz="1599" spc="-10" dirty="0">
                <a:solidFill>
                  <a:srgbClr val="0C0C0C"/>
                </a:solidFill>
                <a:latin typeface="Arial"/>
                <a:cs typeface="Arial"/>
              </a:rPr>
              <a:t>in</a:t>
            </a:r>
            <a:r>
              <a:rPr sz="1599" spc="-5" dirty="0">
                <a:solidFill>
                  <a:srgbClr val="0C0C0C"/>
                </a:solidFill>
                <a:latin typeface="Arial"/>
                <a:cs typeface="Arial"/>
              </a:rPr>
              <a:t> </a:t>
            </a:r>
            <a:r>
              <a:rPr sz="1599" spc="-10" dirty="0">
                <a:solidFill>
                  <a:srgbClr val="0C0C0C"/>
                </a:solidFill>
                <a:latin typeface="Arial"/>
                <a:cs typeface="Arial"/>
              </a:rPr>
              <a:t>a</a:t>
            </a:r>
            <a:r>
              <a:rPr sz="1599" spc="-5" dirty="0">
                <a:solidFill>
                  <a:srgbClr val="0C0C0C"/>
                </a:solidFill>
                <a:latin typeface="Arial"/>
                <a:cs typeface="Arial"/>
              </a:rPr>
              <a:t> </a:t>
            </a:r>
            <a:r>
              <a:rPr sz="1599" dirty="0">
                <a:solidFill>
                  <a:srgbClr val="0C0C0C"/>
                </a:solidFill>
                <a:latin typeface="Arial"/>
                <a:cs typeface="Arial"/>
              </a:rPr>
              <a:t>g</a:t>
            </a:r>
            <a:r>
              <a:rPr sz="1599" spc="-10" dirty="0">
                <a:solidFill>
                  <a:srgbClr val="0C0C0C"/>
                </a:solidFill>
                <a:latin typeface="Arial"/>
                <a:cs typeface="Arial"/>
              </a:rPr>
              <a:t>roup)</a:t>
            </a:r>
            <a:endParaRPr sz="1599" dirty="0">
              <a:latin typeface="Arial"/>
              <a:cs typeface="Arial"/>
            </a:endParaRPr>
          </a:p>
          <a:p>
            <a:pPr marL="12689">
              <a:spcBef>
                <a:spcPts val="1429"/>
              </a:spcBef>
            </a:pPr>
            <a:r>
              <a:rPr sz="1798" spc="245" dirty="0">
                <a:solidFill>
                  <a:srgbClr val="EB1C22"/>
                </a:solidFill>
                <a:latin typeface="Arial"/>
                <a:cs typeface="Arial"/>
              </a:rPr>
              <a:t> </a:t>
            </a:r>
            <a:r>
              <a:rPr sz="1798" dirty="0">
                <a:solidFill>
                  <a:srgbClr val="0C0C0C"/>
                </a:solidFill>
                <a:latin typeface="Arial"/>
                <a:cs typeface="Arial"/>
              </a:rPr>
              <a:t>Priv</a:t>
            </a:r>
            <a:r>
              <a:rPr sz="1798" spc="-10" dirty="0">
                <a:solidFill>
                  <a:srgbClr val="0C0C0C"/>
                </a:solidFill>
                <a:latin typeface="Arial"/>
                <a:cs typeface="Arial"/>
              </a:rPr>
              <a:t>a</a:t>
            </a:r>
            <a:r>
              <a:rPr sz="1798" dirty="0">
                <a:solidFill>
                  <a:srgbClr val="0C0C0C"/>
                </a:solidFill>
                <a:latin typeface="Arial"/>
                <a:cs typeface="Arial"/>
              </a:rPr>
              <a:t>te mem</a:t>
            </a:r>
            <a:r>
              <a:rPr sz="1798" spc="-10" dirty="0">
                <a:solidFill>
                  <a:srgbClr val="0C0C0C"/>
                </a:solidFill>
                <a:latin typeface="Arial"/>
                <a:cs typeface="Arial"/>
              </a:rPr>
              <a:t>o</a:t>
            </a:r>
            <a:r>
              <a:rPr sz="1798" spc="10" dirty="0">
                <a:solidFill>
                  <a:srgbClr val="0C0C0C"/>
                </a:solidFill>
                <a:latin typeface="Arial"/>
                <a:cs typeface="Arial"/>
              </a:rPr>
              <a:t>r</a:t>
            </a:r>
            <a:r>
              <a:rPr sz="1798" dirty="0">
                <a:solidFill>
                  <a:srgbClr val="0C0C0C"/>
                </a:solidFill>
                <a:latin typeface="Arial"/>
                <a:cs typeface="Arial"/>
              </a:rPr>
              <a:t>y</a:t>
            </a:r>
            <a:endParaRPr sz="1798" dirty="0">
              <a:latin typeface="Arial"/>
              <a:cs typeface="Arial"/>
            </a:endParaRPr>
          </a:p>
          <a:p>
            <a:pPr marL="606514" indent="-228394">
              <a:spcBef>
                <a:spcPts val="210"/>
              </a:spcBef>
              <a:buFont typeface="Arial"/>
              <a:buChar char="–"/>
              <a:tabLst>
                <a:tab pos="606514" algn="l"/>
              </a:tabLst>
            </a:pPr>
            <a:r>
              <a:rPr sz="1599" spc="-15" dirty="0">
                <a:solidFill>
                  <a:srgbClr val="0C0C0C"/>
                </a:solidFill>
                <a:latin typeface="Arial"/>
                <a:cs typeface="Arial"/>
              </a:rPr>
              <a:t>A</a:t>
            </a:r>
            <a:r>
              <a:rPr sz="1599" spc="-5" dirty="0">
                <a:solidFill>
                  <a:srgbClr val="0C0C0C"/>
                </a:solidFill>
                <a:latin typeface="Arial"/>
                <a:cs typeface="Arial"/>
              </a:rPr>
              <a:t>c</a:t>
            </a:r>
            <a:r>
              <a:rPr sz="1599" spc="-10" dirty="0">
                <a:solidFill>
                  <a:srgbClr val="0C0C0C"/>
                </a:solidFill>
                <a:latin typeface="Arial"/>
                <a:cs typeface="Arial"/>
              </a:rPr>
              <a:t>ces</a:t>
            </a:r>
            <a:r>
              <a:rPr sz="1599" spc="-20" dirty="0">
                <a:solidFill>
                  <a:srgbClr val="0C0C0C"/>
                </a:solidFill>
                <a:latin typeface="Arial"/>
                <a:cs typeface="Arial"/>
              </a:rPr>
              <a:t>s</a:t>
            </a:r>
            <a:r>
              <a:rPr sz="1599" spc="-10" dirty="0">
                <a:solidFill>
                  <a:srgbClr val="0C0C0C"/>
                </a:solidFill>
                <a:latin typeface="Arial"/>
                <a:cs typeface="Arial"/>
              </a:rPr>
              <a:t>ible</a:t>
            </a:r>
            <a:r>
              <a:rPr sz="1599" spc="-5" dirty="0">
                <a:solidFill>
                  <a:srgbClr val="0C0C0C"/>
                </a:solidFill>
                <a:latin typeface="Arial"/>
                <a:cs typeface="Arial"/>
              </a:rPr>
              <a:t> </a:t>
            </a:r>
            <a:r>
              <a:rPr sz="1599" spc="-10" dirty="0">
                <a:solidFill>
                  <a:srgbClr val="0C0C0C"/>
                </a:solidFill>
                <a:latin typeface="Arial"/>
                <a:cs typeface="Arial"/>
              </a:rPr>
              <a:t>by</a:t>
            </a:r>
            <a:r>
              <a:rPr sz="1599" spc="-20" dirty="0">
                <a:solidFill>
                  <a:srgbClr val="0C0C0C"/>
                </a:solidFill>
                <a:latin typeface="Arial"/>
                <a:cs typeface="Arial"/>
              </a:rPr>
              <a:t> </a:t>
            </a:r>
            <a:r>
              <a:rPr sz="1599" spc="-10" dirty="0">
                <a:solidFill>
                  <a:srgbClr val="0C0C0C"/>
                </a:solidFill>
                <a:latin typeface="Arial"/>
                <a:cs typeface="Arial"/>
              </a:rPr>
              <a:t>a</a:t>
            </a:r>
            <a:r>
              <a:rPr sz="1599" spc="10" dirty="0">
                <a:solidFill>
                  <a:srgbClr val="0C0C0C"/>
                </a:solidFill>
                <a:latin typeface="Arial"/>
                <a:cs typeface="Arial"/>
              </a:rPr>
              <a:t> </a:t>
            </a:r>
            <a:r>
              <a:rPr sz="1599" spc="-30" dirty="0">
                <a:solidFill>
                  <a:srgbClr val="0C0C0C"/>
                </a:solidFill>
                <a:latin typeface="Arial"/>
                <a:cs typeface="Arial"/>
              </a:rPr>
              <a:t>w</a:t>
            </a:r>
            <a:r>
              <a:rPr sz="1599" dirty="0">
                <a:solidFill>
                  <a:srgbClr val="0C0C0C"/>
                </a:solidFill>
                <a:latin typeface="Arial"/>
                <a:cs typeface="Arial"/>
              </a:rPr>
              <a:t>o</a:t>
            </a:r>
            <a:r>
              <a:rPr sz="1599" spc="-10" dirty="0">
                <a:solidFill>
                  <a:srgbClr val="0C0C0C"/>
                </a:solidFill>
                <a:latin typeface="Arial"/>
                <a:cs typeface="Arial"/>
              </a:rPr>
              <a:t>r</a:t>
            </a:r>
            <a:r>
              <a:rPr sz="1599" dirty="0">
                <a:solidFill>
                  <a:srgbClr val="0C0C0C"/>
                </a:solidFill>
                <a:latin typeface="Arial"/>
                <a:cs typeface="Arial"/>
              </a:rPr>
              <a:t>k</a:t>
            </a:r>
            <a:r>
              <a:rPr sz="1599" spc="-15" dirty="0">
                <a:solidFill>
                  <a:srgbClr val="0C0C0C"/>
                </a:solidFill>
                <a:latin typeface="Arial"/>
                <a:cs typeface="Arial"/>
              </a:rPr>
              <a:t>-</a:t>
            </a:r>
            <a:r>
              <a:rPr sz="1599" spc="-10" dirty="0">
                <a:solidFill>
                  <a:srgbClr val="0C0C0C"/>
                </a:solidFill>
                <a:latin typeface="Arial"/>
                <a:cs typeface="Arial"/>
              </a:rPr>
              <a:t>item</a:t>
            </a:r>
            <a:endParaRPr sz="1599" dirty="0">
              <a:latin typeface="Arial"/>
              <a:cs typeface="Arial"/>
            </a:endParaRPr>
          </a:p>
        </p:txBody>
      </p:sp>
      <p:sp>
        <p:nvSpPr>
          <p:cNvPr id="4" name="object 4"/>
          <p:cNvSpPr txBox="1">
            <a:spLocks noGrp="1"/>
          </p:cNvSpPr>
          <p:nvPr>
            <p:ph type="title"/>
          </p:nvPr>
        </p:nvSpPr>
        <p:spPr>
          <a:xfrm>
            <a:off x="843064" y="750212"/>
            <a:ext cx="10505872" cy="553486"/>
          </a:xfrm>
          <a:prstGeom prst="rect">
            <a:avLst/>
          </a:prstGeom>
        </p:spPr>
        <p:txBody>
          <a:bodyPr vert="horz" wrap="square" lIns="0" tIns="0" rIns="0" bIns="0" rtlCol="0" anchor="ctr">
            <a:spAutoFit/>
          </a:bodyPr>
          <a:lstStyle/>
          <a:p>
            <a:pPr marL="12689">
              <a:lnSpc>
                <a:spcPct val="100000"/>
              </a:lnSpc>
            </a:pPr>
            <a:r>
              <a:rPr dirty="0"/>
              <a:t>Fi</a:t>
            </a:r>
            <a:r>
              <a:rPr spc="-10" dirty="0"/>
              <a:t>v</a:t>
            </a:r>
            <a:r>
              <a:rPr dirty="0"/>
              <a:t>e Sub-regi</a:t>
            </a:r>
            <a:r>
              <a:rPr spc="-10" dirty="0"/>
              <a:t>o</a:t>
            </a:r>
            <a:r>
              <a:rPr dirty="0"/>
              <a:t>ns</a:t>
            </a:r>
            <a:r>
              <a:rPr spc="-10" dirty="0"/>
              <a:t> </a:t>
            </a:r>
            <a:r>
              <a:rPr dirty="0"/>
              <a:t>of M</a:t>
            </a:r>
            <a:r>
              <a:rPr spc="-15" dirty="0"/>
              <a:t>e</a:t>
            </a:r>
            <a:r>
              <a:rPr dirty="0"/>
              <a:t>mory</a:t>
            </a:r>
            <a:r>
              <a:rPr spc="-10" dirty="0"/>
              <a:t> </a:t>
            </a:r>
            <a:r>
              <a:rPr spc="5" dirty="0"/>
              <a:t>O</a:t>
            </a:r>
            <a:r>
              <a:rPr dirty="0"/>
              <a:t>bj</a:t>
            </a:r>
            <a:r>
              <a:rPr spc="-10" dirty="0"/>
              <a:t>e</a:t>
            </a:r>
            <a:r>
              <a:rPr dirty="0"/>
              <a:t>cts</a:t>
            </a:r>
            <a:r>
              <a:rPr spc="-10" dirty="0"/>
              <a:t> </a:t>
            </a:r>
            <a:endParaRPr dirty="0"/>
          </a:p>
        </p:txBody>
      </p:sp>
      <p:sp>
        <p:nvSpPr>
          <p:cNvPr id="5" name="object 5"/>
          <p:cNvSpPr/>
          <p:nvPr/>
        </p:nvSpPr>
        <p:spPr>
          <a:xfrm>
            <a:off x="5640" y="236000"/>
            <a:ext cx="12054" cy="0"/>
          </a:xfrm>
          <a:custGeom>
            <a:avLst/>
            <a:gdLst/>
            <a:ahLst/>
            <a:cxnLst/>
            <a:rect l="l" t="t" r="r" b="b"/>
            <a:pathLst>
              <a:path w="12065">
                <a:moveTo>
                  <a:pt x="0" y="0"/>
                </a:moveTo>
                <a:lnTo>
                  <a:pt x="12065" y="0"/>
                </a:lnTo>
              </a:path>
            </a:pathLst>
          </a:custGeom>
          <a:ln w="12700">
            <a:solidFill>
              <a:srgbClr val="F01111"/>
            </a:solidFill>
          </a:ln>
        </p:spPr>
        <p:txBody>
          <a:bodyPr wrap="square" lIns="0" tIns="0" rIns="0" bIns="0" rtlCol="0"/>
          <a:lstStyle/>
          <a:p>
            <a:endParaRPr sz="1798"/>
          </a:p>
        </p:txBody>
      </p:sp>
      <p:sp>
        <p:nvSpPr>
          <p:cNvPr id="6" name="object 6"/>
          <p:cNvSpPr txBox="1"/>
          <p:nvPr/>
        </p:nvSpPr>
        <p:spPr>
          <a:xfrm>
            <a:off x="-7049" y="320024"/>
            <a:ext cx="35527" cy="40999"/>
          </a:xfrm>
          <a:prstGeom prst="rect">
            <a:avLst/>
          </a:prstGeom>
        </p:spPr>
        <p:txBody>
          <a:bodyPr vert="horz" wrap="square" lIns="0" tIns="0" rIns="0" bIns="0" rtlCol="0">
            <a:spAutoFit/>
          </a:bodyPr>
          <a:lstStyle/>
          <a:p>
            <a:pPr algn="ctr">
              <a:lnSpc>
                <a:spcPct val="100000"/>
              </a:lnSpc>
            </a:pPr>
            <a:r>
              <a:rPr sz="100" i="1" spc="-15" dirty="0">
                <a:solidFill>
                  <a:srgbClr val="F01212"/>
                </a:solidFill>
                <a:latin typeface="Arial"/>
                <a:cs typeface="Arial"/>
              </a:rPr>
              <a:t>1</a:t>
            </a:r>
            <a:r>
              <a:rPr sz="100" i="1" spc="-5" dirty="0">
                <a:solidFill>
                  <a:srgbClr val="F01212"/>
                </a:solidFill>
                <a:latin typeface="Arial"/>
                <a:cs typeface="Arial"/>
              </a:rPr>
              <a:t>-</a:t>
            </a:r>
            <a:endParaRPr sz="100">
              <a:latin typeface="Arial"/>
              <a:cs typeface="Arial"/>
            </a:endParaRPr>
          </a:p>
          <a:p>
            <a:pPr algn="ctr">
              <a:lnSpc>
                <a:spcPts val="114"/>
              </a:lnSpc>
            </a:pPr>
            <a:r>
              <a:rPr sz="100" i="1" spc="-5" dirty="0">
                <a:solidFill>
                  <a:srgbClr val="F01212"/>
                </a:solidFill>
                <a:latin typeface="Arial"/>
                <a:cs typeface="Arial"/>
              </a:rPr>
              <a:t>1</a:t>
            </a:r>
            <a:endParaRPr sz="100">
              <a:latin typeface="Arial"/>
              <a:cs typeface="Arial"/>
            </a:endParaRPr>
          </a:p>
          <a:p>
            <a:pPr algn="ctr">
              <a:lnSpc>
                <a:spcPts val="114"/>
              </a:lnSpc>
            </a:pPr>
            <a:r>
              <a:rPr sz="100" i="1" spc="-5" dirty="0">
                <a:solidFill>
                  <a:srgbClr val="F01212"/>
                </a:solidFill>
                <a:latin typeface="Arial"/>
                <a:cs typeface="Arial"/>
              </a:rPr>
              <a:t>3</a:t>
            </a:r>
            <a:endParaRPr sz="100">
              <a:latin typeface="Arial"/>
              <a:cs typeface="Arial"/>
            </a:endParaRPr>
          </a:p>
        </p:txBody>
      </p:sp>
      <p:sp>
        <p:nvSpPr>
          <p:cNvPr id="10" name="object 10"/>
          <p:cNvSpPr txBox="1">
            <a:spLocks noGrp="1"/>
          </p:cNvSpPr>
          <p:nvPr>
            <p:ph type="dt" sz="half" idx="6"/>
          </p:nvPr>
        </p:nvSpPr>
        <p:spPr>
          <a:xfrm>
            <a:off x="11537695" y="6334011"/>
            <a:ext cx="363854" cy="127635"/>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89898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r>
              <a:rPr lang="en-GB" spc="-5"/>
              <a:t>142304</a:t>
            </a:r>
            <a:endParaRPr spc="-5" dirty="0"/>
          </a:p>
        </p:txBody>
      </p:sp>
      <p:sp>
        <p:nvSpPr>
          <p:cNvPr id="7" name="object 7"/>
          <p:cNvSpPr txBox="1"/>
          <p:nvPr/>
        </p:nvSpPr>
        <p:spPr>
          <a:xfrm>
            <a:off x="-7049" y="0"/>
            <a:ext cx="88818" cy="15375"/>
          </a:xfrm>
          <a:prstGeom prst="rect">
            <a:avLst/>
          </a:prstGeom>
        </p:spPr>
        <p:txBody>
          <a:bodyPr vert="horz" wrap="square" lIns="0" tIns="0" rIns="0" bIns="0" rtlCol="0">
            <a:spAutoFit/>
          </a:bodyPr>
          <a:lstStyle/>
          <a:p>
            <a:pPr marL="12689"/>
            <a:r>
              <a:rPr sz="100" spc="-5" dirty="0">
                <a:solidFill>
                  <a:srgbClr val="F01212"/>
                </a:solidFill>
                <a:latin typeface="Arial Narrow"/>
                <a:cs typeface="Arial Narrow"/>
              </a:rPr>
              <a:t>14234</a:t>
            </a:r>
            <a:r>
              <a:rPr sz="100" spc="-15" dirty="0">
                <a:solidFill>
                  <a:srgbClr val="F01212"/>
                </a:solidFill>
                <a:latin typeface="Arial Narrow"/>
                <a:cs typeface="Arial Narrow"/>
              </a:rPr>
              <a:t>3</a:t>
            </a:r>
            <a:r>
              <a:rPr sz="100" dirty="0">
                <a:solidFill>
                  <a:srgbClr val="F01212"/>
                </a:solidFill>
                <a:latin typeface="Arial Narrow"/>
                <a:cs typeface="Arial Narrow"/>
              </a:rPr>
              <a:t>**</a:t>
            </a:r>
            <a:r>
              <a:rPr sz="100" spc="-10" dirty="0">
                <a:solidFill>
                  <a:srgbClr val="F01212"/>
                </a:solidFill>
                <a:latin typeface="Arial Narrow"/>
                <a:cs typeface="Arial Narrow"/>
              </a:rPr>
              <a:t>s</a:t>
            </a:r>
            <a:r>
              <a:rPr sz="100" spc="-15" dirty="0">
                <a:solidFill>
                  <a:srgbClr val="F01212"/>
                </a:solidFill>
                <a:latin typeface="Arial Narrow"/>
                <a:cs typeface="Arial Narrow"/>
              </a:rPr>
              <a:t>li</a:t>
            </a:r>
            <a:r>
              <a:rPr sz="100" spc="-5" dirty="0">
                <a:solidFill>
                  <a:srgbClr val="F01212"/>
                </a:solidFill>
                <a:latin typeface="Arial Narrow"/>
                <a:cs typeface="Arial Narrow"/>
              </a:rPr>
              <a:t>de</a:t>
            </a:r>
            <a:endParaRPr sz="100">
              <a:latin typeface="Arial Narrow"/>
              <a:cs typeface="Arial Narrow"/>
            </a:endParaRPr>
          </a:p>
        </p:txBody>
      </p:sp>
      <p:sp>
        <p:nvSpPr>
          <p:cNvPr id="11" name="Footer Placeholder 3">
            <a:extLst>
              <a:ext uri="{FF2B5EF4-FFF2-40B4-BE49-F238E27FC236}">
                <a16:creationId xmlns:a16="http://schemas.microsoft.com/office/drawing/2014/main" id="{D7B1953F-EC9D-4C96-A72C-A02D0E921D79}"/>
              </a:ext>
            </a:extLst>
          </p:cNvPr>
          <p:cNvSpPr>
            <a:spLocks noGrp="1"/>
          </p:cNvSpPr>
          <p:nvPr>
            <p:ph type="ftr" sz="quarter" idx="11"/>
          </p:nvPr>
        </p:nvSpPr>
        <p:spPr>
          <a:xfrm>
            <a:off x="4024791" y="6457124"/>
            <a:ext cx="4114800" cy="365125"/>
          </a:xfrm>
        </p:spPr>
        <p:txBody>
          <a:bodyPr/>
          <a:lstStyle/>
          <a:p>
            <a:r>
              <a:rPr lang="en-US" dirty="0"/>
              <a:t>© Copyright 2020 Adiuvo Engineering &amp; Training, Ltd.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3343D3-A786-47AA-85AD-D81571BAC3B0}"/>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B8E2A5A-A240-4E38-A3BA-94A4279E4B1D}"/>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29</a:t>
            </a:fld>
            <a:endParaRPr lang="en-US" dirty="0"/>
          </a:p>
        </p:txBody>
      </p:sp>
      <p:sp>
        <p:nvSpPr>
          <p:cNvPr id="2" name="TextBox 1">
            <a:extLst>
              <a:ext uri="{FF2B5EF4-FFF2-40B4-BE49-F238E27FC236}">
                <a16:creationId xmlns:a16="http://schemas.microsoft.com/office/drawing/2014/main" id="{8125A510-3F92-4D3C-9001-1C0A1810F9FB}"/>
              </a:ext>
            </a:extLst>
          </p:cNvPr>
          <p:cNvSpPr txBox="1"/>
          <p:nvPr/>
        </p:nvSpPr>
        <p:spPr>
          <a:xfrm>
            <a:off x="3718560" y="2621280"/>
            <a:ext cx="5886994" cy="707886"/>
          </a:xfrm>
          <a:prstGeom prst="rect">
            <a:avLst/>
          </a:prstGeom>
          <a:noFill/>
        </p:spPr>
        <p:txBody>
          <a:bodyPr wrap="square" rtlCol="0">
            <a:spAutoFit/>
          </a:bodyPr>
          <a:lstStyle/>
          <a:p>
            <a:r>
              <a:rPr lang="en-US" sz="4000" dirty="0">
                <a:solidFill>
                  <a:schemeClr val="bg1"/>
                </a:solidFill>
              </a:rPr>
              <a:t>High Level Synthesis </a:t>
            </a:r>
            <a:endParaRPr lang="en-GB" sz="4000" dirty="0">
              <a:solidFill>
                <a:schemeClr val="bg1"/>
              </a:solidFill>
            </a:endParaRPr>
          </a:p>
        </p:txBody>
      </p:sp>
    </p:spTree>
    <p:extLst>
      <p:ext uri="{BB962C8B-B14F-4D97-AF65-F5344CB8AC3E}">
        <p14:creationId xmlns:p14="http://schemas.microsoft.com/office/powerpoint/2010/main" val="386391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525"/>
            <a:ext cx="10515600" cy="1325563"/>
          </a:xfrm>
        </p:spPr>
        <p:txBody>
          <a:bodyPr/>
          <a:lstStyle/>
          <a:p>
            <a:r>
              <a:rPr lang="en-US" dirty="0"/>
              <a:t>History of PetaLinux</a:t>
            </a:r>
          </a:p>
        </p:txBody>
      </p:sp>
      <p:sp>
        <p:nvSpPr>
          <p:cNvPr id="3" name="Content Placeholder 2"/>
          <p:cNvSpPr>
            <a:spLocks noGrp="1"/>
          </p:cNvSpPr>
          <p:nvPr>
            <p:ph idx="1"/>
          </p:nvPr>
        </p:nvSpPr>
        <p:spPr>
          <a:xfrm>
            <a:off x="609600" y="1550995"/>
            <a:ext cx="10972800" cy="4590288"/>
          </a:xfrm>
        </p:spPr>
        <p:txBody>
          <a:bodyPr>
            <a:normAutofit fontScale="92500" lnSpcReduction="10000"/>
          </a:bodyPr>
          <a:lstStyle/>
          <a:p>
            <a:pPr>
              <a:lnSpc>
                <a:spcPct val="150000"/>
              </a:lnSpc>
            </a:pPr>
            <a:r>
              <a:rPr lang="en-US" dirty="0"/>
              <a:t>Linux was created as a free version of Unix for the x386 Intel CPU by Linus Torvalds in 1991</a:t>
            </a:r>
          </a:p>
          <a:p>
            <a:pPr>
              <a:lnSpc>
                <a:spcPct val="150000"/>
              </a:lnSpc>
            </a:pPr>
            <a:r>
              <a:rPr lang="en-US" dirty="0"/>
              <a:t>Linux was ported to ARM in 1994 on the Acorn processor which was not embedded</a:t>
            </a:r>
          </a:p>
          <a:p>
            <a:pPr>
              <a:lnSpc>
                <a:spcPct val="150000"/>
              </a:lnSpc>
            </a:pPr>
            <a:r>
              <a:rPr lang="en-US" dirty="0"/>
              <a:t>The first embedded project that Linux was ported to is unclear, it is believed to have been an x86 variant in 1997</a:t>
            </a:r>
          </a:p>
          <a:p>
            <a:pPr>
              <a:lnSpc>
                <a:spcPct val="150000"/>
              </a:lnSpc>
            </a:pPr>
            <a:r>
              <a:rPr lang="en-US" dirty="0"/>
              <a:t>2012 Xilinx acquires embedded Linux company: </a:t>
            </a:r>
            <a:r>
              <a:rPr lang="en-US" dirty="0" err="1"/>
              <a:t>PetaLogix</a:t>
            </a:r>
            <a:endParaRPr lang="en-US" dirty="0"/>
          </a:p>
          <a:p>
            <a:pPr>
              <a:lnSpc>
                <a:spcPct val="150000"/>
              </a:lnSpc>
            </a:pPr>
            <a:r>
              <a:rPr lang="en-US" dirty="0"/>
              <a:t>PetaLinux first public release in 2013</a:t>
            </a:r>
          </a:p>
          <a:p>
            <a:pPr>
              <a:lnSpc>
                <a:spcPct val="150000"/>
              </a:lnSpc>
            </a:pPr>
            <a:r>
              <a:rPr lang="en-US" dirty="0" err="1"/>
              <a:t>Yocto</a:t>
            </a:r>
            <a:r>
              <a:rPr lang="en-US" dirty="0"/>
              <a:t> build system utilized since version 2016.3</a:t>
            </a:r>
          </a:p>
          <a:p>
            <a:pPr marL="0" indent="0">
              <a:buNone/>
            </a:pPr>
            <a:endParaRPr lang="en-US" dirty="0"/>
          </a:p>
          <a:p>
            <a:endParaRPr lang="en-US" dirty="0"/>
          </a:p>
          <a:p>
            <a:endParaRPr lang="en-US" sz="1200" dirty="0"/>
          </a:p>
          <a:p>
            <a:endParaRPr lang="en-US" dirty="0"/>
          </a:p>
          <a:p>
            <a:endParaRPr lang="en-US" sz="1200" dirty="0"/>
          </a:p>
        </p:txBody>
      </p:sp>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3</a:t>
            </a:fld>
            <a:endParaRPr lang="en-US"/>
          </a:p>
        </p:txBody>
      </p:sp>
    </p:spTree>
    <p:extLst>
      <p:ext uri="{BB962C8B-B14F-4D97-AF65-F5344CB8AC3E}">
        <p14:creationId xmlns:p14="http://schemas.microsoft.com/office/powerpoint/2010/main" val="349028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B55E-1E88-4FFB-99CE-458473B7110D}"/>
              </a:ext>
            </a:extLst>
          </p:cNvPr>
          <p:cNvSpPr>
            <a:spLocks noGrp="1"/>
          </p:cNvSpPr>
          <p:nvPr>
            <p:ph type="title"/>
          </p:nvPr>
        </p:nvSpPr>
        <p:spPr/>
        <p:txBody>
          <a:bodyPr/>
          <a:lstStyle/>
          <a:p>
            <a:r>
              <a:rPr lang="en-GB"/>
              <a:t>Amdahl's law </a:t>
            </a:r>
          </a:p>
        </p:txBody>
      </p:sp>
      <p:sp>
        <p:nvSpPr>
          <p:cNvPr id="3" name="Content Placeholder 2">
            <a:extLst>
              <a:ext uri="{FF2B5EF4-FFF2-40B4-BE49-F238E27FC236}">
                <a16:creationId xmlns:a16="http://schemas.microsoft.com/office/drawing/2014/main" id="{92221269-CEB5-4CC8-ABA0-D892837D7A03}"/>
              </a:ext>
            </a:extLst>
          </p:cNvPr>
          <p:cNvSpPr>
            <a:spLocks noGrp="1"/>
          </p:cNvSpPr>
          <p:nvPr>
            <p:ph sz="half" idx="1"/>
          </p:nvPr>
        </p:nvSpPr>
        <p:spPr/>
        <p:txBody>
          <a:bodyPr>
            <a:normAutofit fontScale="70000" lnSpcReduction="20000"/>
          </a:bodyPr>
          <a:lstStyle/>
          <a:p>
            <a:r>
              <a:rPr lang="en-CA"/>
              <a:t>S: overall performance improvement</a:t>
            </a:r>
          </a:p>
          <a:p>
            <a:r>
              <a:rPr lang="en-CA"/>
              <a:t>Alpha: percentage of the algorithm that can be sped up with hardware acceleration</a:t>
            </a:r>
          </a:p>
          <a:p>
            <a:r>
              <a:rPr lang="en-CA"/>
              <a:t>1-alpha: percentage of the algorithm that cannot be improved.</a:t>
            </a:r>
          </a:p>
          <a:p>
            <a:r>
              <a:rPr lang="en-CA"/>
              <a:t>p: is the speedup due to acceleration (%).</a:t>
            </a:r>
          </a:p>
          <a:p>
            <a:endParaRPr lang="en-CA"/>
          </a:p>
          <a:p>
            <a:r>
              <a:rPr lang="en-GB"/>
              <a:t>Set Alpha to 0.1 and select speed up - even with large acceleration P defined, speed up is close to 1 </a:t>
            </a:r>
          </a:p>
          <a:p>
            <a:r>
              <a:rPr lang="en-GB"/>
              <a:t>Set Alpha to 0.5 and select same speed up – close to factor of two improvement. </a:t>
            </a:r>
          </a:p>
        </p:txBody>
      </p:sp>
      <p:sp>
        <p:nvSpPr>
          <p:cNvPr id="5" name="object 18">
            <a:extLst>
              <a:ext uri="{FF2B5EF4-FFF2-40B4-BE49-F238E27FC236}">
                <a16:creationId xmlns:a16="http://schemas.microsoft.com/office/drawing/2014/main" id="{D5C2E3E3-91F4-4491-AA65-2E261A225154}"/>
              </a:ext>
            </a:extLst>
          </p:cNvPr>
          <p:cNvSpPr/>
          <p:nvPr/>
        </p:nvSpPr>
        <p:spPr>
          <a:xfrm>
            <a:off x="6338046" y="1937105"/>
            <a:ext cx="5423647" cy="2983790"/>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888980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FF19-8114-4AFB-9B40-EB85266D9015}"/>
              </a:ext>
            </a:extLst>
          </p:cNvPr>
          <p:cNvSpPr>
            <a:spLocks noGrp="1"/>
          </p:cNvSpPr>
          <p:nvPr>
            <p:ph type="title"/>
          </p:nvPr>
        </p:nvSpPr>
        <p:spPr/>
        <p:txBody>
          <a:bodyPr/>
          <a:lstStyle/>
          <a:p>
            <a:r>
              <a:rPr lang="en-GB"/>
              <a:t>Getting the best from HLS </a:t>
            </a:r>
          </a:p>
        </p:txBody>
      </p:sp>
      <p:sp>
        <p:nvSpPr>
          <p:cNvPr id="3" name="Content Placeholder 2">
            <a:extLst>
              <a:ext uri="{FF2B5EF4-FFF2-40B4-BE49-F238E27FC236}">
                <a16:creationId xmlns:a16="http://schemas.microsoft.com/office/drawing/2014/main" id="{BD8AA542-862A-45ED-B6BC-7B200A776C3A}"/>
              </a:ext>
            </a:extLst>
          </p:cNvPr>
          <p:cNvSpPr>
            <a:spLocks noGrp="1"/>
          </p:cNvSpPr>
          <p:nvPr>
            <p:ph idx="1"/>
          </p:nvPr>
        </p:nvSpPr>
        <p:spPr/>
        <p:txBody>
          <a:bodyPr/>
          <a:lstStyle/>
          <a:p>
            <a:r>
              <a:rPr lang="en-GB"/>
              <a:t>Functions we accelerate into logic often need optimising </a:t>
            </a:r>
          </a:p>
          <a:p>
            <a:pPr lvl="1"/>
            <a:r>
              <a:rPr lang="en-GB"/>
              <a:t>Loops need unrolling </a:t>
            </a:r>
          </a:p>
          <a:p>
            <a:pPr lvl="1"/>
            <a:r>
              <a:rPr lang="en-GB"/>
              <a:t>Memory Structures need optimising </a:t>
            </a:r>
          </a:p>
          <a:p>
            <a:pPr lvl="1"/>
            <a:r>
              <a:rPr lang="en-GB"/>
              <a:t>Resource allocation </a:t>
            </a:r>
          </a:p>
          <a:p>
            <a:endParaRPr lang="en-GB"/>
          </a:p>
          <a:p>
            <a:r>
              <a:rPr lang="en-GB"/>
              <a:t>HLS controlled via #pragma in the accelerated function </a:t>
            </a:r>
          </a:p>
          <a:p>
            <a:pPr lvl="1"/>
            <a:endParaRPr lang="en-GB"/>
          </a:p>
        </p:txBody>
      </p:sp>
    </p:spTree>
    <p:extLst>
      <p:ext uri="{BB962C8B-B14F-4D97-AF65-F5344CB8AC3E}">
        <p14:creationId xmlns:p14="http://schemas.microsoft.com/office/powerpoint/2010/main" val="3001587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A1ED-7248-4B22-8F0E-7FB2B37D74CA}"/>
              </a:ext>
            </a:extLst>
          </p:cNvPr>
          <p:cNvSpPr>
            <a:spLocks noGrp="1"/>
          </p:cNvSpPr>
          <p:nvPr>
            <p:ph type="title"/>
          </p:nvPr>
        </p:nvSpPr>
        <p:spPr/>
        <p:txBody>
          <a:bodyPr/>
          <a:lstStyle/>
          <a:p>
            <a:r>
              <a:rPr lang="en-GB"/>
              <a:t>Who has Used HLS before ?</a:t>
            </a:r>
          </a:p>
        </p:txBody>
      </p:sp>
      <p:sp>
        <p:nvSpPr>
          <p:cNvPr id="3" name="Content Placeholder 2">
            <a:extLst>
              <a:ext uri="{FF2B5EF4-FFF2-40B4-BE49-F238E27FC236}">
                <a16:creationId xmlns:a16="http://schemas.microsoft.com/office/drawing/2014/main" id="{07D56144-B38C-4310-8754-C5F1E6E7B50B}"/>
              </a:ext>
            </a:extLst>
          </p:cNvPr>
          <p:cNvSpPr>
            <a:spLocks noGrp="1"/>
          </p:cNvSpPr>
          <p:nvPr>
            <p:ph idx="1"/>
          </p:nvPr>
        </p:nvSpPr>
        <p:spPr/>
        <p:txBody>
          <a:bodyPr/>
          <a:lstStyle/>
          <a:p>
            <a:r>
              <a:rPr lang="en-GB"/>
              <a:t>HLS came of age over the last 5 years </a:t>
            </a:r>
          </a:p>
          <a:p>
            <a:r>
              <a:rPr lang="en-GB"/>
              <a:t>HLS is excellent for data flow acceleration e.g. signal processing, image processing, Artificial Intelligence and Machine Learning</a:t>
            </a:r>
          </a:p>
          <a:p>
            <a:endParaRPr lang="en-GB"/>
          </a:p>
        </p:txBody>
      </p:sp>
      <p:graphicFrame>
        <p:nvGraphicFramePr>
          <p:cNvPr id="7" name="Content Placeholder 3">
            <a:extLst>
              <a:ext uri="{FF2B5EF4-FFF2-40B4-BE49-F238E27FC236}">
                <a16:creationId xmlns:a16="http://schemas.microsoft.com/office/drawing/2014/main" id="{BEFA4600-7D2A-445C-A430-92524B3C4EB2}"/>
              </a:ext>
            </a:extLst>
          </p:cNvPr>
          <p:cNvGraphicFramePr>
            <a:graphicFrameLocks/>
          </p:cNvGraphicFramePr>
          <p:nvPr/>
        </p:nvGraphicFramePr>
        <p:xfrm>
          <a:off x="1950720" y="3993502"/>
          <a:ext cx="8290560"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7671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5C84-15FF-4067-83EE-388F027CB153}"/>
              </a:ext>
            </a:extLst>
          </p:cNvPr>
          <p:cNvSpPr>
            <a:spLocks noGrp="1"/>
          </p:cNvSpPr>
          <p:nvPr>
            <p:ph type="title"/>
          </p:nvPr>
        </p:nvSpPr>
        <p:spPr/>
        <p:txBody>
          <a:bodyPr/>
          <a:lstStyle/>
          <a:p>
            <a:r>
              <a:rPr lang="en-GB"/>
              <a:t>Example of HLS</a:t>
            </a:r>
          </a:p>
        </p:txBody>
      </p:sp>
      <p:sp>
        <p:nvSpPr>
          <p:cNvPr id="5" name="object 5">
            <a:extLst>
              <a:ext uri="{FF2B5EF4-FFF2-40B4-BE49-F238E27FC236}">
                <a16:creationId xmlns:a16="http://schemas.microsoft.com/office/drawing/2014/main" id="{231B105E-8C45-4785-829C-AC08527CA33D}"/>
              </a:ext>
            </a:extLst>
          </p:cNvPr>
          <p:cNvSpPr/>
          <p:nvPr/>
        </p:nvSpPr>
        <p:spPr>
          <a:xfrm>
            <a:off x="4218810" y="1397602"/>
            <a:ext cx="6671309" cy="4985385"/>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896700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B396-EEF7-43D4-B2CF-4F1BA8849819}"/>
              </a:ext>
            </a:extLst>
          </p:cNvPr>
          <p:cNvSpPr>
            <a:spLocks noGrp="1"/>
          </p:cNvSpPr>
          <p:nvPr>
            <p:ph type="title"/>
          </p:nvPr>
        </p:nvSpPr>
        <p:spPr/>
        <p:txBody>
          <a:bodyPr/>
          <a:lstStyle/>
          <a:p>
            <a:r>
              <a:rPr lang="en-GB"/>
              <a:t>Looking a little deeper</a:t>
            </a:r>
          </a:p>
        </p:txBody>
      </p:sp>
      <p:sp>
        <p:nvSpPr>
          <p:cNvPr id="4" name="object 5">
            <a:extLst>
              <a:ext uri="{FF2B5EF4-FFF2-40B4-BE49-F238E27FC236}">
                <a16:creationId xmlns:a16="http://schemas.microsoft.com/office/drawing/2014/main" id="{3AFC60C1-50D4-4A90-BED7-A0E560B41BCF}"/>
              </a:ext>
            </a:extLst>
          </p:cNvPr>
          <p:cNvSpPr/>
          <p:nvPr/>
        </p:nvSpPr>
        <p:spPr>
          <a:xfrm>
            <a:off x="591340" y="2484845"/>
            <a:ext cx="6300470" cy="1344930"/>
          </a:xfrm>
          <a:prstGeom prst="rect">
            <a:avLst/>
          </a:prstGeom>
          <a:blipFill>
            <a:blip r:embed="rId2" cstate="print"/>
            <a:stretch>
              <a:fillRect/>
            </a:stretch>
          </a:blipFill>
        </p:spPr>
        <p:txBody>
          <a:bodyPr wrap="square" lIns="0" tIns="0" rIns="0" bIns="0" rtlCol="0">
            <a:noAutofit/>
          </a:bodyPr>
          <a:lstStyle/>
          <a:p>
            <a:endParaRPr/>
          </a:p>
        </p:txBody>
      </p:sp>
      <p:sp>
        <p:nvSpPr>
          <p:cNvPr id="5" name="object 6">
            <a:extLst>
              <a:ext uri="{FF2B5EF4-FFF2-40B4-BE49-F238E27FC236}">
                <a16:creationId xmlns:a16="http://schemas.microsoft.com/office/drawing/2014/main" id="{2780908F-27E0-4389-9271-0161E427F3FE}"/>
              </a:ext>
            </a:extLst>
          </p:cNvPr>
          <p:cNvSpPr/>
          <p:nvPr/>
        </p:nvSpPr>
        <p:spPr>
          <a:xfrm>
            <a:off x="7196935" y="3495921"/>
            <a:ext cx="4403725" cy="3050540"/>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979757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F9E3-45E9-4F77-B509-464D7C8B0649}"/>
              </a:ext>
            </a:extLst>
          </p:cNvPr>
          <p:cNvSpPr>
            <a:spLocks noGrp="1"/>
          </p:cNvSpPr>
          <p:nvPr>
            <p:ph type="title"/>
          </p:nvPr>
        </p:nvSpPr>
        <p:spPr/>
        <p:txBody>
          <a:bodyPr/>
          <a:lstStyle/>
          <a:p>
            <a:r>
              <a:rPr lang="en-GB"/>
              <a:t>Terminology </a:t>
            </a:r>
          </a:p>
        </p:txBody>
      </p:sp>
      <p:sp>
        <p:nvSpPr>
          <p:cNvPr id="4" name="object 5">
            <a:extLst>
              <a:ext uri="{FF2B5EF4-FFF2-40B4-BE49-F238E27FC236}">
                <a16:creationId xmlns:a16="http://schemas.microsoft.com/office/drawing/2014/main" id="{3BA7DA11-B1C9-4617-B0A5-FCAD63813D01}"/>
              </a:ext>
            </a:extLst>
          </p:cNvPr>
          <p:cNvSpPr/>
          <p:nvPr/>
        </p:nvSpPr>
        <p:spPr>
          <a:xfrm>
            <a:off x="2646458" y="1490696"/>
            <a:ext cx="6492875" cy="4592955"/>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95636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2D03-99DB-422C-B86D-01F3F5A9F6C6}"/>
              </a:ext>
            </a:extLst>
          </p:cNvPr>
          <p:cNvSpPr>
            <a:spLocks noGrp="1"/>
          </p:cNvSpPr>
          <p:nvPr>
            <p:ph type="title"/>
          </p:nvPr>
        </p:nvSpPr>
        <p:spPr/>
        <p:txBody>
          <a:bodyPr/>
          <a:lstStyle/>
          <a:p>
            <a:r>
              <a:rPr lang="en-GB"/>
              <a:t>C to RTL </a:t>
            </a:r>
          </a:p>
        </p:txBody>
      </p:sp>
      <p:sp>
        <p:nvSpPr>
          <p:cNvPr id="4" name="object 16">
            <a:extLst>
              <a:ext uri="{FF2B5EF4-FFF2-40B4-BE49-F238E27FC236}">
                <a16:creationId xmlns:a16="http://schemas.microsoft.com/office/drawing/2014/main" id="{A93F8361-1D20-442B-8E9E-0E20B0D6DF2C}"/>
              </a:ext>
            </a:extLst>
          </p:cNvPr>
          <p:cNvSpPr/>
          <p:nvPr/>
        </p:nvSpPr>
        <p:spPr>
          <a:xfrm>
            <a:off x="6368175" y="4238353"/>
            <a:ext cx="5213350" cy="1964689"/>
          </a:xfrm>
          <a:prstGeom prst="rect">
            <a:avLst/>
          </a:prstGeom>
          <a:blipFill>
            <a:blip r:embed="rId2" cstate="print"/>
            <a:stretch>
              <a:fillRect/>
            </a:stretch>
          </a:blipFill>
        </p:spPr>
        <p:txBody>
          <a:bodyPr wrap="square" lIns="0" tIns="0" rIns="0" bIns="0" rtlCol="0">
            <a:noAutofit/>
          </a:bodyPr>
          <a:lstStyle/>
          <a:p>
            <a:endParaRPr/>
          </a:p>
        </p:txBody>
      </p:sp>
      <p:sp>
        <p:nvSpPr>
          <p:cNvPr id="5" name="object 15">
            <a:extLst>
              <a:ext uri="{FF2B5EF4-FFF2-40B4-BE49-F238E27FC236}">
                <a16:creationId xmlns:a16="http://schemas.microsoft.com/office/drawing/2014/main" id="{D6C50AD4-0879-488F-9430-8ECC14B47E5E}"/>
              </a:ext>
            </a:extLst>
          </p:cNvPr>
          <p:cNvSpPr/>
          <p:nvPr/>
        </p:nvSpPr>
        <p:spPr>
          <a:xfrm>
            <a:off x="6347538" y="2812662"/>
            <a:ext cx="5254625" cy="937260"/>
          </a:xfrm>
          <a:prstGeom prst="rect">
            <a:avLst/>
          </a:prstGeom>
          <a:blipFill>
            <a:blip r:embed="rId3" cstate="print"/>
            <a:stretch>
              <a:fillRect/>
            </a:stretch>
          </a:blipFill>
        </p:spPr>
        <p:txBody>
          <a:bodyPr wrap="square" lIns="0" tIns="0" rIns="0" bIns="0" rtlCol="0">
            <a:noAutofit/>
          </a:bodyPr>
          <a:lstStyle/>
          <a:p>
            <a:endParaRPr/>
          </a:p>
        </p:txBody>
      </p:sp>
      <p:sp>
        <p:nvSpPr>
          <p:cNvPr id="7" name="object 6">
            <a:extLst>
              <a:ext uri="{FF2B5EF4-FFF2-40B4-BE49-F238E27FC236}">
                <a16:creationId xmlns:a16="http://schemas.microsoft.com/office/drawing/2014/main" id="{1D351B8D-DE5A-42EF-AC9E-5C28007A90A3}"/>
              </a:ext>
            </a:extLst>
          </p:cNvPr>
          <p:cNvSpPr txBox="1"/>
          <p:nvPr/>
        </p:nvSpPr>
        <p:spPr>
          <a:xfrm>
            <a:off x="782320" y="2222458"/>
            <a:ext cx="2594610" cy="587375"/>
          </a:xfrm>
          <a:prstGeom prst="rect">
            <a:avLst/>
          </a:prstGeom>
        </p:spPr>
        <p:txBody>
          <a:bodyPr vert="horz" wrap="square" lIns="0" tIns="0" rIns="0" bIns="0" rtlCol="0">
            <a:noAutofit/>
          </a:bodyPr>
          <a:lstStyle/>
          <a:p>
            <a:pPr marL="12700" marR="12700">
              <a:lnSpc>
                <a:spcPts val="2300"/>
              </a:lnSpc>
            </a:pPr>
            <a:r>
              <a:rPr sz="2000" spc="-15">
                <a:solidFill>
                  <a:srgbClr val="404040"/>
                </a:solidFill>
                <a:latin typeface="Arial"/>
                <a:cs typeface="Arial"/>
              </a:rPr>
              <a:t>HLS</a:t>
            </a:r>
            <a:r>
              <a:rPr sz="2000" spc="-5">
                <a:solidFill>
                  <a:srgbClr val="404040"/>
                </a:solidFill>
                <a:latin typeface="Arial"/>
                <a:cs typeface="Arial"/>
              </a:rPr>
              <a:t> s</a:t>
            </a:r>
            <a:r>
              <a:rPr sz="2000" spc="-10">
                <a:solidFill>
                  <a:srgbClr val="404040"/>
                </a:solidFill>
                <a:latin typeface="Arial"/>
                <a:cs typeface="Arial"/>
              </a:rPr>
              <a:t>ynthesizes</a:t>
            </a:r>
            <a:r>
              <a:rPr sz="2000" spc="5">
                <a:solidFill>
                  <a:srgbClr val="404040"/>
                </a:solidFill>
                <a:latin typeface="Arial"/>
                <a:cs typeface="Arial"/>
              </a:rPr>
              <a:t> </a:t>
            </a:r>
            <a:r>
              <a:rPr sz="2000" spc="-10">
                <a:solidFill>
                  <a:srgbClr val="404040"/>
                </a:solidFill>
                <a:latin typeface="Arial"/>
                <a:cs typeface="Arial"/>
              </a:rPr>
              <a:t>the</a:t>
            </a:r>
            <a:r>
              <a:rPr sz="2000" spc="-5">
                <a:solidFill>
                  <a:srgbClr val="404040"/>
                </a:solidFill>
                <a:latin typeface="Arial"/>
                <a:cs typeface="Arial"/>
              </a:rPr>
              <a:t> </a:t>
            </a:r>
            <a:r>
              <a:rPr sz="2000" spc="-15">
                <a:solidFill>
                  <a:srgbClr val="404040"/>
                </a:solidFill>
                <a:latin typeface="Arial"/>
                <a:cs typeface="Arial"/>
              </a:rPr>
              <a:t>C</a:t>
            </a:r>
            <a:r>
              <a:rPr sz="2000" spc="-10">
                <a:solidFill>
                  <a:srgbClr val="404040"/>
                </a:solidFill>
                <a:latin typeface="Arial"/>
                <a:cs typeface="Arial"/>
              </a:rPr>
              <a:t> code</a:t>
            </a:r>
            <a:r>
              <a:rPr sz="2000" spc="-5">
                <a:solidFill>
                  <a:srgbClr val="404040"/>
                </a:solidFill>
                <a:latin typeface="Arial"/>
                <a:cs typeface="Arial"/>
              </a:rPr>
              <a:t> </a:t>
            </a:r>
            <a:r>
              <a:rPr sz="2000" spc="-10">
                <a:solidFill>
                  <a:srgbClr val="404040"/>
                </a:solidFill>
                <a:latin typeface="Arial"/>
                <a:cs typeface="Arial"/>
              </a:rPr>
              <a:t>in</a:t>
            </a:r>
            <a:r>
              <a:rPr sz="2000" spc="-5">
                <a:solidFill>
                  <a:srgbClr val="404040"/>
                </a:solidFill>
                <a:latin typeface="Arial"/>
                <a:cs typeface="Arial"/>
              </a:rPr>
              <a:t> </a:t>
            </a:r>
            <a:r>
              <a:rPr sz="2000" spc="-10">
                <a:solidFill>
                  <a:srgbClr val="404040"/>
                </a:solidFill>
                <a:latin typeface="Arial"/>
                <a:cs typeface="Arial"/>
              </a:rPr>
              <a:t>di</a:t>
            </a:r>
            <a:r>
              <a:rPr sz="2000" spc="-5">
                <a:solidFill>
                  <a:srgbClr val="404040"/>
                </a:solidFill>
                <a:latin typeface="Arial"/>
                <a:cs typeface="Arial"/>
              </a:rPr>
              <a:t>f</a:t>
            </a:r>
            <a:r>
              <a:rPr sz="2000" spc="-10">
                <a:solidFill>
                  <a:srgbClr val="404040"/>
                </a:solidFill>
                <a:latin typeface="Arial"/>
                <a:cs typeface="Arial"/>
              </a:rPr>
              <a:t>ferent</a:t>
            </a:r>
            <a:r>
              <a:rPr sz="2000" spc="-5">
                <a:solidFill>
                  <a:srgbClr val="404040"/>
                </a:solidFill>
                <a:latin typeface="Arial"/>
                <a:cs typeface="Arial"/>
              </a:rPr>
              <a:t> </a:t>
            </a:r>
            <a:r>
              <a:rPr sz="2000" spc="-15">
                <a:solidFill>
                  <a:srgbClr val="404040"/>
                </a:solidFill>
                <a:latin typeface="Arial"/>
                <a:cs typeface="Arial"/>
              </a:rPr>
              <a:t>w</a:t>
            </a:r>
            <a:r>
              <a:rPr sz="2000" spc="-10">
                <a:solidFill>
                  <a:srgbClr val="404040"/>
                </a:solidFill>
                <a:latin typeface="Arial"/>
                <a:cs typeface="Arial"/>
              </a:rPr>
              <a:t>ays</a:t>
            </a:r>
            <a:endParaRPr sz="2000">
              <a:latin typeface="Arial"/>
              <a:cs typeface="Arial"/>
            </a:endParaRPr>
          </a:p>
        </p:txBody>
      </p:sp>
      <p:sp>
        <p:nvSpPr>
          <p:cNvPr id="9" name="object 8">
            <a:extLst>
              <a:ext uri="{FF2B5EF4-FFF2-40B4-BE49-F238E27FC236}">
                <a16:creationId xmlns:a16="http://schemas.microsoft.com/office/drawing/2014/main" id="{BBF6D3D7-59E8-4FEE-BF18-CCE503869962}"/>
              </a:ext>
            </a:extLst>
          </p:cNvPr>
          <p:cNvSpPr txBox="1"/>
          <p:nvPr/>
        </p:nvSpPr>
        <p:spPr>
          <a:xfrm>
            <a:off x="845820" y="2951727"/>
            <a:ext cx="2249170" cy="798195"/>
          </a:xfrm>
          <a:prstGeom prst="rect">
            <a:avLst/>
          </a:prstGeom>
        </p:spPr>
        <p:txBody>
          <a:bodyPr vert="horz" wrap="square" lIns="0" tIns="0" rIns="0" bIns="0" rtlCol="0">
            <a:noAutofit/>
          </a:bodyPr>
          <a:lstStyle/>
          <a:p>
            <a:pPr marL="12700" marR="12700">
              <a:lnSpc>
                <a:spcPct val="95700"/>
              </a:lnSpc>
            </a:pPr>
            <a:r>
              <a:rPr sz="1800">
                <a:solidFill>
                  <a:srgbClr val="3E3E3E"/>
                </a:solidFill>
                <a:latin typeface="Arial"/>
                <a:cs typeface="Arial"/>
              </a:rPr>
              <a:t>Top-level function arguments synthesize into RTL I/O ports</a:t>
            </a:r>
            <a:endParaRPr sz="1800">
              <a:latin typeface="Arial"/>
              <a:cs typeface="Arial"/>
            </a:endParaRPr>
          </a:p>
        </p:txBody>
      </p:sp>
      <p:sp>
        <p:nvSpPr>
          <p:cNvPr id="11" name="object 10">
            <a:extLst>
              <a:ext uri="{FF2B5EF4-FFF2-40B4-BE49-F238E27FC236}">
                <a16:creationId xmlns:a16="http://schemas.microsoft.com/office/drawing/2014/main" id="{B64CA325-C6DC-484F-952D-FE8D70C2E5B6}"/>
              </a:ext>
            </a:extLst>
          </p:cNvPr>
          <p:cNvSpPr txBox="1"/>
          <p:nvPr/>
        </p:nvSpPr>
        <p:spPr>
          <a:xfrm>
            <a:off x="3361760" y="4183062"/>
            <a:ext cx="2363470" cy="799465"/>
          </a:xfrm>
          <a:prstGeom prst="rect">
            <a:avLst/>
          </a:prstGeom>
        </p:spPr>
        <p:txBody>
          <a:bodyPr vert="horz" wrap="square" lIns="0" tIns="0" rIns="0" bIns="0" rtlCol="0">
            <a:noAutofit/>
          </a:bodyPr>
          <a:lstStyle/>
          <a:p>
            <a:pPr marL="12700" marR="12700">
              <a:lnSpc>
                <a:spcPct val="95900"/>
              </a:lnSpc>
            </a:pPr>
            <a:r>
              <a:rPr sz="1800">
                <a:solidFill>
                  <a:srgbClr val="3E3E3E"/>
                </a:solidFill>
                <a:latin typeface="Arial"/>
                <a:cs typeface="Arial"/>
              </a:rPr>
              <a:t>C functions synthesizes into blocks in the RTL hierarchy</a:t>
            </a:r>
            <a:endParaRPr sz="1800">
              <a:latin typeface="Arial"/>
              <a:cs typeface="Arial"/>
            </a:endParaRPr>
          </a:p>
        </p:txBody>
      </p:sp>
      <p:sp>
        <p:nvSpPr>
          <p:cNvPr id="13" name="object 12">
            <a:extLst>
              <a:ext uri="{FF2B5EF4-FFF2-40B4-BE49-F238E27FC236}">
                <a16:creationId xmlns:a16="http://schemas.microsoft.com/office/drawing/2014/main" id="{8E744BA6-E78C-429F-B1B0-93D4E78A3611}"/>
              </a:ext>
            </a:extLst>
          </p:cNvPr>
          <p:cNvSpPr txBox="1"/>
          <p:nvPr/>
        </p:nvSpPr>
        <p:spPr>
          <a:xfrm>
            <a:off x="888745" y="4183062"/>
            <a:ext cx="1830070" cy="792480"/>
          </a:xfrm>
          <a:prstGeom prst="rect">
            <a:avLst/>
          </a:prstGeom>
        </p:spPr>
        <p:txBody>
          <a:bodyPr vert="horz" wrap="square" lIns="0" tIns="0" rIns="0" bIns="0" rtlCol="0">
            <a:noAutofit/>
          </a:bodyPr>
          <a:lstStyle/>
          <a:p>
            <a:pPr marL="12700" marR="12700">
              <a:lnSpc>
                <a:spcPts val="2070"/>
              </a:lnSpc>
            </a:pPr>
            <a:r>
              <a:rPr sz="1800">
                <a:solidFill>
                  <a:srgbClr val="3E3E3E"/>
                </a:solidFill>
                <a:latin typeface="Arial"/>
                <a:cs typeface="Arial"/>
              </a:rPr>
              <a:t>Loops in the C functions are kept </a:t>
            </a:r>
            <a:r>
              <a:rPr sz="1800" i="1">
                <a:solidFill>
                  <a:srgbClr val="3E3E3E"/>
                </a:solidFill>
                <a:latin typeface="Arial"/>
                <a:cs typeface="Arial"/>
              </a:rPr>
              <a:t>rol</a:t>
            </a:r>
            <a:r>
              <a:rPr sz="1800" i="1" spc="5">
                <a:solidFill>
                  <a:srgbClr val="3E3E3E"/>
                </a:solidFill>
                <a:latin typeface="Arial"/>
                <a:cs typeface="Arial"/>
              </a:rPr>
              <a:t>l</a:t>
            </a:r>
            <a:r>
              <a:rPr sz="1800" i="1" spc="0">
                <a:solidFill>
                  <a:srgbClr val="3E3E3E"/>
                </a:solidFill>
                <a:latin typeface="Arial"/>
                <a:cs typeface="Arial"/>
              </a:rPr>
              <a:t>ed </a:t>
            </a:r>
            <a:r>
              <a:rPr sz="1800" spc="0">
                <a:solidFill>
                  <a:srgbClr val="3E3E3E"/>
                </a:solidFill>
                <a:latin typeface="Arial"/>
                <a:cs typeface="Arial"/>
              </a:rPr>
              <a:t>by</a:t>
            </a:r>
            <a:r>
              <a:rPr sz="1800" spc="-10">
                <a:solidFill>
                  <a:srgbClr val="3E3E3E"/>
                </a:solidFill>
                <a:latin typeface="Arial"/>
                <a:cs typeface="Arial"/>
              </a:rPr>
              <a:t> </a:t>
            </a:r>
            <a:r>
              <a:rPr sz="1800" spc="0">
                <a:solidFill>
                  <a:srgbClr val="3E3E3E"/>
                </a:solidFill>
                <a:latin typeface="Arial"/>
                <a:cs typeface="Arial"/>
              </a:rPr>
              <a:t>default</a:t>
            </a:r>
            <a:endParaRPr sz="1800">
              <a:latin typeface="Arial"/>
              <a:cs typeface="Arial"/>
            </a:endParaRPr>
          </a:p>
        </p:txBody>
      </p:sp>
      <p:sp>
        <p:nvSpPr>
          <p:cNvPr id="15" name="object 14">
            <a:extLst>
              <a:ext uri="{FF2B5EF4-FFF2-40B4-BE49-F238E27FC236}">
                <a16:creationId xmlns:a16="http://schemas.microsoft.com/office/drawing/2014/main" id="{68769EC3-E1EB-4783-8752-32F81C880E2A}"/>
              </a:ext>
            </a:extLst>
          </p:cNvPr>
          <p:cNvSpPr txBox="1"/>
          <p:nvPr/>
        </p:nvSpPr>
        <p:spPr>
          <a:xfrm>
            <a:off x="845820" y="5408682"/>
            <a:ext cx="2376170" cy="792480"/>
          </a:xfrm>
          <a:prstGeom prst="rect">
            <a:avLst/>
          </a:prstGeom>
        </p:spPr>
        <p:txBody>
          <a:bodyPr vert="horz" wrap="square" lIns="0" tIns="0" rIns="0" bIns="0" rtlCol="0">
            <a:noAutofit/>
          </a:bodyPr>
          <a:lstStyle/>
          <a:p>
            <a:pPr marL="12700" marR="12700">
              <a:lnSpc>
                <a:spcPts val="2070"/>
              </a:lnSpc>
            </a:pPr>
            <a:r>
              <a:rPr sz="1800">
                <a:solidFill>
                  <a:srgbClr val="3E3E3E"/>
                </a:solidFill>
                <a:latin typeface="Arial"/>
                <a:cs typeface="Arial"/>
              </a:rPr>
              <a:t>Arrays in the C code synthesize into block RAM in </a:t>
            </a:r>
            <a:r>
              <a:rPr sz="1800" spc="-10">
                <a:solidFill>
                  <a:srgbClr val="3E3E3E"/>
                </a:solidFill>
                <a:latin typeface="Arial"/>
                <a:cs typeface="Arial"/>
              </a:rPr>
              <a:t>t</a:t>
            </a:r>
            <a:r>
              <a:rPr sz="1800" spc="0">
                <a:solidFill>
                  <a:srgbClr val="3E3E3E"/>
                </a:solidFill>
                <a:latin typeface="Arial"/>
                <a:cs typeface="Arial"/>
              </a:rPr>
              <a:t>he fi</a:t>
            </a:r>
            <a:r>
              <a:rPr sz="1800" spc="5">
                <a:solidFill>
                  <a:srgbClr val="3E3E3E"/>
                </a:solidFill>
                <a:latin typeface="Arial"/>
                <a:cs typeface="Arial"/>
              </a:rPr>
              <a:t>n</a:t>
            </a:r>
            <a:r>
              <a:rPr sz="1800" spc="0">
                <a:solidFill>
                  <a:srgbClr val="3E3E3E"/>
                </a:solidFill>
                <a:latin typeface="Arial"/>
                <a:cs typeface="Arial"/>
              </a:rPr>
              <a:t>al design</a:t>
            </a:r>
            <a:endParaRPr sz="1800">
              <a:latin typeface="Arial"/>
              <a:cs typeface="Arial"/>
            </a:endParaRPr>
          </a:p>
        </p:txBody>
      </p:sp>
      <p:sp>
        <p:nvSpPr>
          <p:cNvPr id="16" name="object 18">
            <a:extLst>
              <a:ext uri="{FF2B5EF4-FFF2-40B4-BE49-F238E27FC236}">
                <a16:creationId xmlns:a16="http://schemas.microsoft.com/office/drawing/2014/main" id="{ED478B96-84E3-40BB-B16C-FBE306B66DE4}"/>
              </a:ext>
            </a:extLst>
          </p:cNvPr>
          <p:cNvSpPr/>
          <p:nvPr/>
        </p:nvSpPr>
        <p:spPr>
          <a:xfrm>
            <a:off x="0" y="4582795"/>
            <a:ext cx="7620" cy="0"/>
          </a:xfrm>
          <a:custGeom>
            <a:avLst/>
            <a:gdLst/>
            <a:ahLst/>
            <a:cxnLst/>
            <a:rect l="l" t="t" r="r" b="b"/>
            <a:pathLst>
              <a:path w="7620">
                <a:moveTo>
                  <a:pt x="0" y="0"/>
                </a:moveTo>
                <a:lnTo>
                  <a:pt x="7620" y="0"/>
                </a:lnTo>
              </a:path>
            </a:pathLst>
          </a:custGeom>
          <a:ln w="7620">
            <a:solidFill>
              <a:srgbClr val="FEFEFE"/>
            </a:solidFill>
          </a:ln>
        </p:spPr>
        <p:txBody>
          <a:bodyPr wrap="square" lIns="0" tIns="0" rIns="0" bIns="0" rtlCol="0">
            <a:noAutofit/>
          </a:bodyPr>
          <a:lstStyle/>
          <a:p>
            <a:endParaRPr/>
          </a:p>
        </p:txBody>
      </p:sp>
      <p:sp>
        <p:nvSpPr>
          <p:cNvPr id="17" name="object 19">
            <a:extLst>
              <a:ext uri="{FF2B5EF4-FFF2-40B4-BE49-F238E27FC236}">
                <a16:creationId xmlns:a16="http://schemas.microsoft.com/office/drawing/2014/main" id="{E43DB08A-EFE3-43A6-B65A-0216F987EEF2}"/>
              </a:ext>
            </a:extLst>
          </p:cNvPr>
          <p:cNvSpPr txBox="1"/>
          <p:nvPr/>
        </p:nvSpPr>
        <p:spPr>
          <a:xfrm>
            <a:off x="-12700" y="4676394"/>
            <a:ext cx="33020" cy="57785"/>
          </a:xfrm>
          <a:prstGeom prst="rect">
            <a:avLst/>
          </a:prstGeom>
        </p:spPr>
        <p:txBody>
          <a:bodyPr vert="horz" wrap="square" lIns="0" tIns="0" rIns="0" bIns="0" rtlCol="0">
            <a:noAutofit/>
          </a:bodyPr>
          <a:lstStyle/>
          <a:p>
            <a:pPr algn="ctr">
              <a:lnSpc>
                <a:spcPct val="100000"/>
              </a:lnSpc>
            </a:pPr>
            <a:r>
              <a:rPr sz="100" i="1" spc="0">
                <a:solidFill>
                  <a:srgbClr val="FFFFFF"/>
                </a:solidFill>
                <a:latin typeface="Arial"/>
                <a:cs typeface="Arial"/>
              </a:rPr>
              <a:t>1</a:t>
            </a:r>
            <a:endParaRPr sz="100">
              <a:latin typeface="Arial"/>
              <a:cs typeface="Arial"/>
            </a:endParaRPr>
          </a:p>
          <a:p>
            <a:pPr marR="2540" algn="ctr">
              <a:lnSpc>
                <a:spcPts val="114"/>
              </a:lnSpc>
            </a:pPr>
            <a:r>
              <a:rPr sz="100" i="1" spc="0">
                <a:solidFill>
                  <a:srgbClr val="FFFFFF"/>
                </a:solidFill>
                <a:latin typeface="Arial"/>
                <a:cs typeface="Arial"/>
              </a:rPr>
              <a:t>-</a:t>
            </a:r>
            <a:endParaRPr sz="100">
              <a:latin typeface="Arial"/>
              <a:cs typeface="Arial"/>
            </a:endParaRPr>
          </a:p>
          <a:p>
            <a:pPr algn="ctr">
              <a:lnSpc>
                <a:spcPct val="100000"/>
              </a:lnSpc>
            </a:pPr>
            <a:r>
              <a:rPr sz="100" i="1" spc="0">
                <a:solidFill>
                  <a:srgbClr val="FFFFFF"/>
                </a:solidFill>
                <a:latin typeface="Arial"/>
                <a:cs typeface="Arial"/>
              </a:rPr>
              <a:t>9</a:t>
            </a:r>
            <a:endParaRPr sz="100">
              <a:latin typeface="Arial"/>
              <a:cs typeface="Arial"/>
            </a:endParaRPr>
          </a:p>
        </p:txBody>
      </p:sp>
    </p:spTree>
    <p:extLst>
      <p:ext uri="{BB962C8B-B14F-4D97-AF65-F5344CB8AC3E}">
        <p14:creationId xmlns:p14="http://schemas.microsoft.com/office/powerpoint/2010/main" val="2758095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B3E2-1D72-4346-9966-FB0CB622E7F6}"/>
              </a:ext>
            </a:extLst>
          </p:cNvPr>
          <p:cNvSpPr>
            <a:spLocks noGrp="1"/>
          </p:cNvSpPr>
          <p:nvPr>
            <p:ph type="title"/>
          </p:nvPr>
        </p:nvSpPr>
        <p:spPr/>
        <p:txBody>
          <a:bodyPr/>
          <a:lstStyle/>
          <a:p>
            <a:r>
              <a:rPr lang="en-GB"/>
              <a:t>Interfacing</a:t>
            </a:r>
          </a:p>
        </p:txBody>
      </p:sp>
      <p:sp>
        <p:nvSpPr>
          <p:cNvPr id="4" name="object 5">
            <a:extLst>
              <a:ext uri="{FF2B5EF4-FFF2-40B4-BE49-F238E27FC236}">
                <a16:creationId xmlns:a16="http://schemas.microsoft.com/office/drawing/2014/main" id="{C9C315D7-43D3-474D-A10C-E132B3B0FDCD}"/>
              </a:ext>
            </a:extLst>
          </p:cNvPr>
          <p:cNvSpPr/>
          <p:nvPr/>
        </p:nvSpPr>
        <p:spPr>
          <a:xfrm>
            <a:off x="2686671" y="1777455"/>
            <a:ext cx="6271259" cy="4960620"/>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4015158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3343D3-A786-47AA-85AD-D81571BAC3B0}"/>
              </a:ext>
            </a:extLst>
          </p:cNvPr>
          <p:cNvSpPr>
            <a:spLocks noGrp="1"/>
          </p:cNvSpPr>
          <p:nvPr>
            <p:ph type="ftr" sz="quarter" idx="4294967295"/>
          </p:nvPr>
        </p:nvSpPr>
        <p:spPr>
          <a:xfrm>
            <a:off x="0" y="6316663"/>
            <a:ext cx="4114800" cy="365125"/>
          </a:xfrm>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4B8E2A5A-A240-4E38-A3BA-94A4279E4B1D}"/>
              </a:ext>
            </a:extLst>
          </p:cNvPr>
          <p:cNvSpPr>
            <a:spLocks noGrp="1"/>
          </p:cNvSpPr>
          <p:nvPr>
            <p:ph type="sldNum" sz="quarter" idx="4294967295"/>
          </p:nvPr>
        </p:nvSpPr>
        <p:spPr>
          <a:xfrm>
            <a:off x="9448800" y="6356350"/>
            <a:ext cx="2743200" cy="365125"/>
          </a:xfrm>
        </p:spPr>
        <p:txBody>
          <a:bodyPr/>
          <a:lstStyle/>
          <a:p>
            <a:fld id="{F2CE8A50-B8D0-457B-A77C-B74D45AE23B6}" type="slidenum">
              <a:rPr lang="en-US" smtClean="0"/>
              <a:pPr/>
              <a:t>38</a:t>
            </a:fld>
            <a:endParaRPr lang="en-US" dirty="0"/>
          </a:p>
        </p:txBody>
      </p:sp>
      <p:sp>
        <p:nvSpPr>
          <p:cNvPr id="2" name="TextBox 1">
            <a:extLst>
              <a:ext uri="{FF2B5EF4-FFF2-40B4-BE49-F238E27FC236}">
                <a16:creationId xmlns:a16="http://schemas.microsoft.com/office/drawing/2014/main" id="{F468F8CE-4A0F-488A-A2F9-9849E02AE599}"/>
              </a:ext>
            </a:extLst>
          </p:cNvPr>
          <p:cNvSpPr txBox="1"/>
          <p:nvPr/>
        </p:nvSpPr>
        <p:spPr>
          <a:xfrm>
            <a:off x="4502332" y="2638697"/>
            <a:ext cx="3988526" cy="707886"/>
          </a:xfrm>
          <a:prstGeom prst="rect">
            <a:avLst/>
          </a:prstGeom>
          <a:noFill/>
        </p:spPr>
        <p:txBody>
          <a:bodyPr wrap="square" rtlCol="0">
            <a:spAutoFit/>
          </a:bodyPr>
          <a:lstStyle/>
          <a:p>
            <a:r>
              <a:rPr lang="en-US" sz="4000" dirty="0">
                <a:solidFill>
                  <a:schemeClr val="bg1"/>
                </a:solidFill>
              </a:rPr>
              <a:t>Optimization </a:t>
            </a:r>
            <a:endParaRPr lang="en-GB" sz="4000" dirty="0">
              <a:solidFill>
                <a:schemeClr val="bg1"/>
              </a:solidFill>
            </a:endParaRPr>
          </a:p>
        </p:txBody>
      </p:sp>
    </p:spTree>
    <p:extLst>
      <p:ext uri="{BB962C8B-B14F-4D97-AF65-F5344CB8AC3E}">
        <p14:creationId xmlns:p14="http://schemas.microsoft.com/office/powerpoint/2010/main" val="3009188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8868-55CF-419D-BC47-17254D03CC5B}"/>
              </a:ext>
            </a:extLst>
          </p:cNvPr>
          <p:cNvSpPr>
            <a:spLocks noGrp="1"/>
          </p:cNvSpPr>
          <p:nvPr>
            <p:ph type="title"/>
          </p:nvPr>
        </p:nvSpPr>
        <p:spPr/>
        <p:txBody>
          <a:bodyPr/>
          <a:lstStyle/>
          <a:p>
            <a:r>
              <a:rPr lang="en-US" dirty="0"/>
              <a:t>Optimization</a:t>
            </a:r>
            <a:endParaRPr lang="en-GB" dirty="0"/>
          </a:p>
        </p:txBody>
      </p:sp>
      <p:sp>
        <p:nvSpPr>
          <p:cNvPr id="4" name="Footer Placeholder 3">
            <a:extLst>
              <a:ext uri="{FF2B5EF4-FFF2-40B4-BE49-F238E27FC236}">
                <a16:creationId xmlns:a16="http://schemas.microsoft.com/office/drawing/2014/main" id="{74C476A9-129E-44EA-8ADD-8FAB1F1D0A71}"/>
              </a:ext>
            </a:extLst>
          </p:cNvPr>
          <p:cNvSpPr>
            <a:spLocks noGrp="1"/>
          </p:cNvSpPr>
          <p:nvPr>
            <p:ph type="ftr" sz="quarter" idx="10"/>
          </p:nvPr>
        </p:nvSpPr>
        <p:spPr/>
        <p:txBody>
          <a:bodyPr/>
          <a:lstStyle/>
          <a:p>
            <a:r>
              <a:rPr lang="en-US"/>
              <a:t>© Copyright 2020 Adiuvo Engineering &amp; Training, Ltd.</a:t>
            </a:r>
            <a:endParaRPr lang="en-US" dirty="0"/>
          </a:p>
        </p:txBody>
      </p:sp>
      <p:sp>
        <p:nvSpPr>
          <p:cNvPr id="5" name="Slide Number Placeholder 4">
            <a:extLst>
              <a:ext uri="{FF2B5EF4-FFF2-40B4-BE49-F238E27FC236}">
                <a16:creationId xmlns:a16="http://schemas.microsoft.com/office/drawing/2014/main" id="{9531F4B5-688E-4ACE-A35B-4E9D50EED964}"/>
              </a:ext>
            </a:extLst>
          </p:cNvPr>
          <p:cNvSpPr>
            <a:spLocks noGrp="1"/>
          </p:cNvSpPr>
          <p:nvPr>
            <p:ph type="sldNum" sz="quarter" idx="11"/>
          </p:nvPr>
        </p:nvSpPr>
        <p:spPr/>
        <p:txBody>
          <a:bodyPr/>
          <a:lstStyle/>
          <a:p>
            <a:fld id="{A107BBF5-AD54-425D-84C9-A11575229E1A}" type="slidenum">
              <a:rPr lang="en-US" smtClean="0"/>
              <a:pPr/>
              <a:t>39</a:t>
            </a:fld>
            <a:endParaRPr lang="en-US" dirty="0"/>
          </a:p>
        </p:txBody>
      </p:sp>
      <p:sp>
        <p:nvSpPr>
          <p:cNvPr id="6" name="Content Placeholder 5">
            <a:extLst>
              <a:ext uri="{FF2B5EF4-FFF2-40B4-BE49-F238E27FC236}">
                <a16:creationId xmlns:a16="http://schemas.microsoft.com/office/drawing/2014/main" id="{F1500AE3-A40D-479F-9821-E68EE2859A22}"/>
              </a:ext>
            </a:extLst>
          </p:cNvPr>
          <p:cNvSpPr>
            <a:spLocks noGrp="1"/>
          </p:cNvSpPr>
          <p:nvPr>
            <p:ph type="body" sz="quarter" idx="12"/>
          </p:nvPr>
        </p:nvSpPr>
        <p:spPr/>
        <p:txBody>
          <a:bodyPr/>
          <a:lstStyle/>
          <a:p>
            <a:r>
              <a:rPr lang="en-US" dirty="0"/>
              <a:t>Optimization Possible at both Host and Kernel </a:t>
            </a:r>
          </a:p>
          <a:p>
            <a:r>
              <a:rPr lang="en-US" dirty="0"/>
              <a:t>Enables most responsive solution </a:t>
            </a:r>
          </a:p>
          <a:p>
            <a:r>
              <a:rPr lang="en-US" dirty="0"/>
              <a:t>Host optimization </a:t>
            </a:r>
          </a:p>
          <a:p>
            <a:r>
              <a:rPr lang="en-US" dirty="0"/>
              <a:t>Kernel optimization possible in OpenCL and C/C++ </a:t>
            </a:r>
          </a:p>
          <a:p>
            <a:pPr lvl="1"/>
            <a:r>
              <a:rPr lang="en-US" dirty="0"/>
              <a:t>Optimization Syntax differs </a:t>
            </a:r>
          </a:p>
          <a:p>
            <a:pPr lvl="1"/>
            <a:endParaRPr lang="en-US" dirty="0"/>
          </a:p>
          <a:p>
            <a:endParaRPr lang="en-GB" dirty="0"/>
          </a:p>
        </p:txBody>
      </p:sp>
      <p:pic>
        <p:nvPicPr>
          <p:cNvPr id="9" name="Content Placeholder 8" descr="A screenshot of a cell phone&#10;&#10;Description automatically generated">
            <a:extLst>
              <a:ext uri="{FF2B5EF4-FFF2-40B4-BE49-F238E27FC236}">
                <a16:creationId xmlns:a16="http://schemas.microsoft.com/office/drawing/2014/main" id="{05562EC2-887C-4856-AA3C-5C42CCB62961}"/>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010400" y="2230438"/>
            <a:ext cx="5181600" cy="2590800"/>
          </a:xfrm>
        </p:spPr>
      </p:pic>
    </p:spTree>
    <p:extLst>
      <p:ext uri="{BB962C8B-B14F-4D97-AF65-F5344CB8AC3E}">
        <p14:creationId xmlns:p14="http://schemas.microsoft.com/office/powerpoint/2010/main" val="4024072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D99C-F08C-47DF-A78E-C5FE9100A134}"/>
              </a:ext>
            </a:extLst>
          </p:cNvPr>
          <p:cNvSpPr>
            <a:spLocks noGrp="1"/>
          </p:cNvSpPr>
          <p:nvPr>
            <p:ph type="title"/>
          </p:nvPr>
        </p:nvSpPr>
        <p:spPr/>
        <p:txBody>
          <a:bodyPr/>
          <a:lstStyle/>
          <a:p>
            <a:r>
              <a:rPr lang="en-US" dirty="0"/>
              <a:t>Linux Elements</a:t>
            </a:r>
            <a:endParaRPr lang="en-GB" dirty="0"/>
          </a:p>
        </p:txBody>
      </p:sp>
      <p:sp>
        <p:nvSpPr>
          <p:cNvPr id="4" name="Footer Placeholder 3">
            <a:extLst>
              <a:ext uri="{FF2B5EF4-FFF2-40B4-BE49-F238E27FC236}">
                <a16:creationId xmlns:a16="http://schemas.microsoft.com/office/drawing/2014/main" id="{38587642-5C3D-4731-BA06-1606F71FB336}"/>
              </a:ext>
            </a:extLst>
          </p:cNvPr>
          <p:cNvSpPr>
            <a:spLocks noGrp="1"/>
          </p:cNvSpPr>
          <p:nvPr>
            <p:ph type="ftr" sz="quarter" idx="11"/>
          </p:nvPr>
        </p:nvSpPr>
        <p:spPr/>
        <p:txBody>
          <a:bodyPr/>
          <a:lstStyle/>
          <a:p>
            <a:r>
              <a:rPr lang="en-US"/>
              <a:t>© Adiuvo Engineering and Training, Ltd. 2020</a:t>
            </a:r>
            <a:endParaRPr lang="en-US" dirty="0"/>
          </a:p>
        </p:txBody>
      </p:sp>
      <p:sp>
        <p:nvSpPr>
          <p:cNvPr id="5" name="Slide Number Placeholder 4">
            <a:extLst>
              <a:ext uri="{FF2B5EF4-FFF2-40B4-BE49-F238E27FC236}">
                <a16:creationId xmlns:a16="http://schemas.microsoft.com/office/drawing/2014/main" id="{DD3EA834-1670-4904-AE27-73098B84B3B7}"/>
              </a:ext>
            </a:extLst>
          </p:cNvPr>
          <p:cNvSpPr>
            <a:spLocks noGrp="1"/>
          </p:cNvSpPr>
          <p:nvPr>
            <p:ph type="sldNum" sz="quarter" idx="4"/>
          </p:nvPr>
        </p:nvSpPr>
        <p:spPr/>
        <p:txBody>
          <a:bodyPr/>
          <a:lstStyle/>
          <a:p>
            <a:fld id="{F2CE8A50-B8D0-457B-A77C-B74D45AE23B6}" type="slidenum">
              <a:rPr lang="en-US" smtClean="0"/>
              <a:pPr/>
              <a:t>4</a:t>
            </a:fld>
            <a:endParaRPr lang="en-US" dirty="0"/>
          </a:p>
        </p:txBody>
      </p:sp>
      <p:sp>
        <p:nvSpPr>
          <p:cNvPr id="6" name="object 5">
            <a:extLst>
              <a:ext uri="{FF2B5EF4-FFF2-40B4-BE49-F238E27FC236}">
                <a16:creationId xmlns:a16="http://schemas.microsoft.com/office/drawing/2014/main" id="{5B5827B4-5349-46D1-990F-BD976FA31096}"/>
              </a:ext>
            </a:extLst>
          </p:cNvPr>
          <p:cNvSpPr/>
          <p:nvPr/>
        </p:nvSpPr>
        <p:spPr>
          <a:xfrm>
            <a:off x="2318474" y="1750348"/>
            <a:ext cx="6510019" cy="45669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3125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C2387C-8E70-4F1C-9DBC-E156BCF2691E}"/>
              </a:ext>
            </a:extLst>
          </p:cNvPr>
          <p:cNvSpPr>
            <a:spLocks noGrp="1"/>
          </p:cNvSpPr>
          <p:nvPr>
            <p:ph type="title"/>
          </p:nvPr>
        </p:nvSpPr>
        <p:spPr/>
        <p:txBody>
          <a:bodyPr/>
          <a:lstStyle/>
          <a:p>
            <a:r>
              <a:rPr lang="en-US" dirty="0"/>
              <a:t>Host Optimization </a:t>
            </a:r>
            <a:endParaRPr lang="en-GB" dirty="0"/>
          </a:p>
        </p:txBody>
      </p:sp>
      <p:sp>
        <p:nvSpPr>
          <p:cNvPr id="5" name="Footer Placeholder 4">
            <a:extLst>
              <a:ext uri="{FF2B5EF4-FFF2-40B4-BE49-F238E27FC236}">
                <a16:creationId xmlns:a16="http://schemas.microsoft.com/office/drawing/2014/main" id="{0C0ACEDE-322D-47A7-A8A6-F451E275912C}"/>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8CCBC98C-753F-4461-8C31-0D548E14228B}"/>
              </a:ext>
            </a:extLst>
          </p:cNvPr>
          <p:cNvSpPr>
            <a:spLocks noGrp="1"/>
          </p:cNvSpPr>
          <p:nvPr>
            <p:ph type="sldNum" sz="quarter" idx="11"/>
          </p:nvPr>
        </p:nvSpPr>
        <p:spPr/>
        <p:txBody>
          <a:bodyPr/>
          <a:lstStyle/>
          <a:p>
            <a:fld id="{A107BBF5-AD54-425D-84C9-A11575229E1A}" type="slidenum">
              <a:rPr lang="en-US" smtClean="0"/>
              <a:t>40</a:t>
            </a:fld>
            <a:endParaRPr lang="en-US" dirty="0"/>
          </a:p>
        </p:txBody>
      </p:sp>
      <p:sp>
        <p:nvSpPr>
          <p:cNvPr id="8" name="Content Placeholder 7">
            <a:extLst>
              <a:ext uri="{FF2B5EF4-FFF2-40B4-BE49-F238E27FC236}">
                <a16:creationId xmlns:a16="http://schemas.microsoft.com/office/drawing/2014/main" id="{EC1DCF8B-D07B-4A8A-87EB-E49E2958F681}"/>
              </a:ext>
            </a:extLst>
          </p:cNvPr>
          <p:cNvSpPr>
            <a:spLocks noGrp="1"/>
          </p:cNvSpPr>
          <p:nvPr>
            <p:ph type="body" sz="quarter" idx="12"/>
          </p:nvPr>
        </p:nvSpPr>
        <p:spPr/>
        <p:txBody>
          <a:bodyPr/>
          <a:lstStyle/>
          <a:p>
            <a:r>
              <a:rPr lang="en-US" dirty="0"/>
              <a:t>Optimize the data movement in the application before optimizing computation</a:t>
            </a:r>
          </a:p>
          <a:p>
            <a:r>
              <a:rPr lang="en-US" dirty="0"/>
              <a:t>Compute Unit Scheduling</a:t>
            </a:r>
          </a:p>
          <a:p>
            <a:pPr lvl="1"/>
            <a:r>
              <a:rPr lang="en-US" dirty="0"/>
              <a:t>Multiple In-Order Command Queues</a:t>
            </a:r>
          </a:p>
          <a:p>
            <a:pPr lvl="1"/>
            <a:r>
              <a:rPr lang="en-US" dirty="0"/>
              <a:t>Single Out-of-Order Command Queue</a:t>
            </a:r>
          </a:p>
          <a:p>
            <a:endParaRPr lang="en-GB" dirty="0"/>
          </a:p>
        </p:txBody>
      </p:sp>
      <p:pic>
        <p:nvPicPr>
          <p:cNvPr id="10" name="Content Placeholder 9">
            <a:extLst>
              <a:ext uri="{FF2B5EF4-FFF2-40B4-BE49-F238E27FC236}">
                <a16:creationId xmlns:a16="http://schemas.microsoft.com/office/drawing/2014/main" id="{60DBB1B2-A200-4370-A4C7-DB8E61C9EC5A}"/>
              </a:ext>
            </a:extLst>
          </p:cNvPr>
          <p:cNvPicPr>
            <a:picLocks noGrp="1" noChangeAspect="1"/>
          </p:cNvPicPr>
          <p:nvPr>
            <p:ph sz="half" idx="4294967295"/>
          </p:nvPr>
        </p:nvPicPr>
        <p:blipFill>
          <a:blip r:embed="rId3"/>
          <a:stretch>
            <a:fillRect/>
          </a:stretch>
        </p:blipFill>
        <p:spPr>
          <a:xfrm>
            <a:off x="8412916" y="1252537"/>
            <a:ext cx="2106612" cy="4352925"/>
          </a:xfrm>
          <a:prstGeom prst="rect">
            <a:avLst/>
          </a:prstGeom>
        </p:spPr>
      </p:pic>
    </p:spTree>
    <p:extLst>
      <p:ext uri="{BB962C8B-B14F-4D97-AF65-F5344CB8AC3E}">
        <p14:creationId xmlns:p14="http://schemas.microsoft.com/office/powerpoint/2010/main" val="2482596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B537-9239-49F4-8122-1A5FAFEC4258}"/>
              </a:ext>
            </a:extLst>
          </p:cNvPr>
          <p:cNvSpPr>
            <a:spLocks noGrp="1"/>
          </p:cNvSpPr>
          <p:nvPr>
            <p:ph type="title"/>
          </p:nvPr>
        </p:nvSpPr>
        <p:spPr/>
        <p:txBody>
          <a:bodyPr/>
          <a:lstStyle/>
          <a:p>
            <a:r>
              <a:rPr lang="en-US" dirty="0"/>
              <a:t>Host Optimization</a:t>
            </a:r>
            <a:endParaRPr lang="en-GB" dirty="0"/>
          </a:p>
        </p:txBody>
      </p:sp>
      <p:sp>
        <p:nvSpPr>
          <p:cNvPr id="5" name="Footer Placeholder 4">
            <a:extLst>
              <a:ext uri="{FF2B5EF4-FFF2-40B4-BE49-F238E27FC236}">
                <a16:creationId xmlns:a16="http://schemas.microsoft.com/office/drawing/2014/main" id="{AA2F806B-50A1-4686-8715-9261AB485B90}"/>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CD0975A2-450F-4775-B2B4-6C9D14D3F3F9}"/>
              </a:ext>
            </a:extLst>
          </p:cNvPr>
          <p:cNvSpPr>
            <a:spLocks noGrp="1"/>
          </p:cNvSpPr>
          <p:nvPr>
            <p:ph type="sldNum" sz="quarter" idx="11"/>
          </p:nvPr>
        </p:nvSpPr>
        <p:spPr/>
        <p:txBody>
          <a:bodyPr/>
          <a:lstStyle/>
          <a:p>
            <a:fld id="{A107BBF5-AD54-425D-84C9-A11575229E1A}" type="slidenum">
              <a:rPr lang="en-US" smtClean="0"/>
              <a:t>41</a:t>
            </a:fld>
            <a:endParaRPr lang="en-US" dirty="0"/>
          </a:p>
        </p:txBody>
      </p:sp>
      <p:sp>
        <p:nvSpPr>
          <p:cNvPr id="3" name="Content Placeholder 2">
            <a:extLst>
              <a:ext uri="{FF2B5EF4-FFF2-40B4-BE49-F238E27FC236}">
                <a16:creationId xmlns:a16="http://schemas.microsoft.com/office/drawing/2014/main" id="{6291D389-7472-449D-B739-7E21D58D728F}"/>
              </a:ext>
            </a:extLst>
          </p:cNvPr>
          <p:cNvSpPr>
            <a:spLocks noGrp="1"/>
          </p:cNvSpPr>
          <p:nvPr>
            <p:ph type="body" sz="quarter" idx="12"/>
          </p:nvPr>
        </p:nvSpPr>
        <p:spPr/>
        <p:txBody>
          <a:bodyPr/>
          <a:lstStyle/>
          <a:p>
            <a:r>
              <a:rPr lang="en-US" dirty="0"/>
              <a:t>Multiple In-Order Command Queues</a:t>
            </a:r>
          </a:p>
          <a:p>
            <a:endParaRPr lang="en-GB" dirty="0"/>
          </a:p>
        </p:txBody>
      </p:sp>
      <p:sp>
        <p:nvSpPr>
          <p:cNvPr id="4" name="Content Placeholder 3">
            <a:extLst>
              <a:ext uri="{FF2B5EF4-FFF2-40B4-BE49-F238E27FC236}">
                <a16:creationId xmlns:a16="http://schemas.microsoft.com/office/drawing/2014/main" id="{1219D3D5-6414-437D-9E32-2AE7B04B5D9E}"/>
              </a:ext>
            </a:extLst>
          </p:cNvPr>
          <p:cNvSpPr>
            <a:spLocks noGrp="1"/>
          </p:cNvSpPr>
          <p:nvPr>
            <p:ph sz="half" idx="4294967295"/>
          </p:nvPr>
        </p:nvSpPr>
        <p:spPr>
          <a:xfrm>
            <a:off x="7010400" y="1825625"/>
            <a:ext cx="5181600" cy="4351338"/>
          </a:xfrm>
        </p:spPr>
        <p:txBody>
          <a:bodyPr/>
          <a:lstStyle/>
          <a:p>
            <a:r>
              <a:rPr lang="en-GB" dirty="0"/>
              <a:t>Single Out-of-Order Command Queue</a:t>
            </a:r>
          </a:p>
        </p:txBody>
      </p:sp>
      <p:pic>
        <p:nvPicPr>
          <p:cNvPr id="7" name="Picture 6">
            <a:extLst>
              <a:ext uri="{FF2B5EF4-FFF2-40B4-BE49-F238E27FC236}">
                <a16:creationId xmlns:a16="http://schemas.microsoft.com/office/drawing/2014/main" id="{C9038F47-C97B-4A51-B25B-EC008D7E0A44}"/>
              </a:ext>
            </a:extLst>
          </p:cNvPr>
          <p:cNvPicPr>
            <a:picLocks noChangeAspect="1"/>
          </p:cNvPicPr>
          <p:nvPr/>
        </p:nvPicPr>
        <p:blipFill>
          <a:blip r:embed="rId2"/>
          <a:stretch>
            <a:fillRect/>
          </a:stretch>
        </p:blipFill>
        <p:spPr>
          <a:xfrm>
            <a:off x="1076247" y="3343198"/>
            <a:ext cx="4641980" cy="1168444"/>
          </a:xfrm>
          <a:prstGeom prst="rect">
            <a:avLst/>
          </a:prstGeom>
        </p:spPr>
      </p:pic>
      <p:pic>
        <p:nvPicPr>
          <p:cNvPr id="8" name="Picture 7">
            <a:extLst>
              <a:ext uri="{FF2B5EF4-FFF2-40B4-BE49-F238E27FC236}">
                <a16:creationId xmlns:a16="http://schemas.microsoft.com/office/drawing/2014/main" id="{8387974C-BBC2-47A3-8865-844B75DB8DC2}"/>
              </a:ext>
            </a:extLst>
          </p:cNvPr>
          <p:cNvPicPr>
            <a:picLocks noChangeAspect="1"/>
          </p:cNvPicPr>
          <p:nvPr/>
        </p:nvPicPr>
        <p:blipFill>
          <a:blip r:embed="rId3"/>
          <a:stretch>
            <a:fillRect/>
          </a:stretch>
        </p:blipFill>
        <p:spPr>
          <a:xfrm>
            <a:off x="6324600" y="3317523"/>
            <a:ext cx="5181600" cy="1133278"/>
          </a:xfrm>
          <a:prstGeom prst="rect">
            <a:avLst/>
          </a:prstGeom>
        </p:spPr>
      </p:pic>
    </p:spTree>
    <p:extLst>
      <p:ext uri="{BB962C8B-B14F-4D97-AF65-F5344CB8AC3E}">
        <p14:creationId xmlns:p14="http://schemas.microsoft.com/office/powerpoint/2010/main" val="4114582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5F5A8-E260-4286-BE9A-84712B2EF67F}"/>
              </a:ext>
            </a:extLst>
          </p:cNvPr>
          <p:cNvSpPr>
            <a:spLocks noGrp="1"/>
          </p:cNvSpPr>
          <p:nvPr>
            <p:ph type="title"/>
          </p:nvPr>
        </p:nvSpPr>
        <p:spPr/>
        <p:txBody>
          <a:bodyPr/>
          <a:lstStyle/>
          <a:p>
            <a:r>
              <a:rPr lang="en-US" dirty="0"/>
              <a:t>Kernel Optimization – Data Types</a:t>
            </a:r>
            <a:endParaRPr lang="en-GB" dirty="0"/>
          </a:p>
        </p:txBody>
      </p:sp>
      <p:sp>
        <p:nvSpPr>
          <p:cNvPr id="5" name="Footer Placeholder 4">
            <a:extLst>
              <a:ext uri="{FF2B5EF4-FFF2-40B4-BE49-F238E27FC236}">
                <a16:creationId xmlns:a16="http://schemas.microsoft.com/office/drawing/2014/main" id="{8A8E9361-1383-4798-BDBF-D21C78E46C42}"/>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E0377465-9584-439C-A69B-647F55DA7F49}"/>
              </a:ext>
            </a:extLst>
          </p:cNvPr>
          <p:cNvSpPr>
            <a:spLocks noGrp="1"/>
          </p:cNvSpPr>
          <p:nvPr>
            <p:ph type="sldNum" sz="quarter" idx="11"/>
          </p:nvPr>
        </p:nvSpPr>
        <p:spPr/>
        <p:txBody>
          <a:bodyPr/>
          <a:lstStyle/>
          <a:p>
            <a:fld id="{A107BBF5-AD54-425D-84C9-A11575229E1A}" type="slidenum">
              <a:rPr lang="en-US" smtClean="0"/>
              <a:t>42</a:t>
            </a:fld>
            <a:endParaRPr lang="en-US" dirty="0"/>
          </a:p>
        </p:txBody>
      </p:sp>
      <p:sp>
        <p:nvSpPr>
          <p:cNvPr id="3" name="Content Placeholder 2">
            <a:extLst>
              <a:ext uri="{FF2B5EF4-FFF2-40B4-BE49-F238E27FC236}">
                <a16:creationId xmlns:a16="http://schemas.microsoft.com/office/drawing/2014/main" id="{03DC9ACD-4BCD-44C6-9662-61601511E0DF}"/>
              </a:ext>
            </a:extLst>
          </p:cNvPr>
          <p:cNvSpPr>
            <a:spLocks noGrp="1"/>
          </p:cNvSpPr>
          <p:nvPr>
            <p:ph type="body" sz="quarter" idx="12"/>
          </p:nvPr>
        </p:nvSpPr>
        <p:spPr/>
        <p:txBody>
          <a:bodyPr/>
          <a:lstStyle/>
          <a:p>
            <a:r>
              <a:rPr lang="en-US" dirty="0"/>
              <a:t>Avoid native C data types e.g. int, float, double</a:t>
            </a:r>
          </a:p>
          <a:p>
            <a:r>
              <a:rPr lang="en-US" dirty="0"/>
              <a:t>Best performance is using bit accurate types (C/C++ Kernels)</a:t>
            </a:r>
          </a:p>
          <a:p>
            <a:pPr lvl="1"/>
            <a:r>
              <a:rPr lang="en-US" dirty="0"/>
              <a:t>Arbitrary Precision Integer</a:t>
            </a:r>
          </a:p>
          <a:p>
            <a:pPr lvl="1"/>
            <a:r>
              <a:rPr lang="en-US" dirty="0"/>
              <a:t>Arbitrary Precision fixed point</a:t>
            </a:r>
          </a:p>
          <a:p>
            <a:r>
              <a:rPr lang="en-US" dirty="0"/>
              <a:t>Enables smaller &amp; faster logic implementations</a:t>
            </a:r>
          </a:p>
          <a:p>
            <a:pPr lvl="1"/>
            <a:endParaRPr lang="en-GB" dirty="0"/>
          </a:p>
        </p:txBody>
      </p:sp>
      <p:pic>
        <p:nvPicPr>
          <p:cNvPr id="7" name="Picture 6">
            <a:extLst>
              <a:ext uri="{FF2B5EF4-FFF2-40B4-BE49-F238E27FC236}">
                <a16:creationId xmlns:a16="http://schemas.microsoft.com/office/drawing/2014/main" id="{BBE052CC-0D31-463E-87EA-EDC1F9F9F6B7}"/>
              </a:ext>
            </a:extLst>
          </p:cNvPr>
          <p:cNvPicPr>
            <a:picLocks noChangeAspect="1"/>
          </p:cNvPicPr>
          <p:nvPr/>
        </p:nvPicPr>
        <p:blipFill>
          <a:blip r:embed="rId2"/>
          <a:stretch>
            <a:fillRect/>
          </a:stretch>
        </p:blipFill>
        <p:spPr>
          <a:xfrm>
            <a:off x="6324872" y="2737644"/>
            <a:ext cx="4819650" cy="2352675"/>
          </a:xfrm>
          <a:prstGeom prst="rect">
            <a:avLst/>
          </a:prstGeom>
        </p:spPr>
      </p:pic>
    </p:spTree>
    <p:extLst>
      <p:ext uri="{BB962C8B-B14F-4D97-AF65-F5344CB8AC3E}">
        <p14:creationId xmlns:p14="http://schemas.microsoft.com/office/powerpoint/2010/main" val="337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6753-4684-471A-AB2B-25E1D904E1C8}"/>
              </a:ext>
            </a:extLst>
          </p:cNvPr>
          <p:cNvSpPr>
            <a:spLocks noGrp="1"/>
          </p:cNvSpPr>
          <p:nvPr>
            <p:ph type="title"/>
          </p:nvPr>
        </p:nvSpPr>
        <p:spPr/>
        <p:txBody>
          <a:bodyPr/>
          <a:lstStyle/>
          <a:p>
            <a:r>
              <a:rPr lang="en-US" dirty="0"/>
              <a:t>Kernel Optimization – Interfacing</a:t>
            </a:r>
            <a:endParaRPr lang="en-GB" dirty="0"/>
          </a:p>
        </p:txBody>
      </p:sp>
      <p:sp>
        <p:nvSpPr>
          <p:cNvPr id="5" name="Footer Placeholder 4">
            <a:extLst>
              <a:ext uri="{FF2B5EF4-FFF2-40B4-BE49-F238E27FC236}">
                <a16:creationId xmlns:a16="http://schemas.microsoft.com/office/drawing/2014/main" id="{A4C626A4-4B69-456F-8424-196C590E3217}"/>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E9D3ED61-49EA-4F08-9F9E-A043D747F9BA}"/>
              </a:ext>
            </a:extLst>
          </p:cNvPr>
          <p:cNvSpPr>
            <a:spLocks noGrp="1"/>
          </p:cNvSpPr>
          <p:nvPr>
            <p:ph type="sldNum" sz="quarter" idx="11"/>
          </p:nvPr>
        </p:nvSpPr>
        <p:spPr/>
        <p:txBody>
          <a:bodyPr/>
          <a:lstStyle/>
          <a:p>
            <a:fld id="{A107BBF5-AD54-425D-84C9-A11575229E1A}" type="slidenum">
              <a:rPr lang="en-US" smtClean="0"/>
              <a:t>43</a:t>
            </a:fld>
            <a:endParaRPr lang="en-US" dirty="0"/>
          </a:p>
        </p:txBody>
      </p:sp>
      <p:sp>
        <p:nvSpPr>
          <p:cNvPr id="3" name="Content Placeholder 2">
            <a:extLst>
              <a:ext uri="{FF2B5EF4-FFF2-40B4-BE49-F238E27FC236}">
                <a16:creationId xmlns:a16="http://schemas.microsoft.com/office/drawing/2014/main" id="{C99857B9-38D1-46D9-ADCB-0989C17B4E26}"/>
              </a:ext>
            </a:extLst>
          </p:cNvPr>
          <p:cNvSpPr>
            <a:spLocks noGrp="1"/>
          </p:cNvSpPr>
          <p:nvPr>
            <p:ph type="body" sz="quarter" idx="12"/>
          </p:nvPr>
        </p:nvSpPr>
        <p:spPr/>
        <p:txBody>
          <a:bodyPr/>
          <a:lstStyle/>
          <a:p>
            <a:r>
              <a:rPr lang="en-US" dirty="0"/>
              <a:t>Two types of data transfer</a:t>
            </a:r>
          </a:p>
          <a:p>
            <a:pPr lvl="1"/>
            <a:r>
              <a:rPr lang="en-US" dirty="0"/>
              <a:t>Data Pointers via global memory (M_AXI)</a:t>
            </a:r>
          </a:p>
          <a:p>
            <a:pPr lvl="1"/>
            <a:r>
              <a:rPr lang="en-US" dirty="0"/>
              <a:t>Scalar direct to kernel (AXI_LITE)</a:t>
            </a:r>
          </a:p>
          <a:p>
            <a:r>
              <a:rPr lang="en-US" dirty="0"/>
              <a:t>Vitis automatically selects interface type</a:t>
            </a:r>
          </a:p>
          <a:p>
            <a:r>
              <a:rPr lang="en-GB" dirty="0"/>
              <a:t>Max data width is 512 bits – maximum performance leverages this</a:t>
            </a:r>
          </a:p>
        </p:txBody>
      </p:sp>
      <p:pic>
        <p:nvPicPr>
          <p:cNvPr id="11" name="Content Placeholder 10" descr="A screenshot of a cell phone&#10;&#10;Description automatically generated">
            <a:extLst>
              <a:ext uri="{FF2B5EF4-FFF2-40B4-BE49-F238E27FC236}">
                <a16:creationId xmlns:a16="http://schemas.microsoft.com/office/drawing/2014/main" id="{E001CCED-D1AD-4FCC-93B4-F61D0A95BCE1}"/>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010400" y="2706688"/>
            <a:ext cx="5181600" cy="2590800"/>
          </a:xfrm>
        </p:spPr>
      </p:pic>
    </p:spTree>
    <p:extLst>
      <p:ext uri="{BB962C8B-B14F-4D97-AF65-F5344CB8AC3E}">
        <p14:creationId xmlns:p14="http://schemas.microsoft.com/office/powerpoint/2010/main" val="1613152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09F6-852F-451F-A766-E12580FA45F6}"/>
              </a:ext>
            </a:extLst>
          </p:cNvPr>
          <p:cNvSpPr>
            <a:spLocks noGrp="1"/>
          </p:cNvSpPr>
          <p:nvPr>
            <p:ph type="title"/>
          </p:nvPr>
        </p:nvSpPr>
        <p:spPr/>
        <p:txBody>
          <a:bodyPr/>
          <a:lstStyle/>
          <a:p>
            <a:r>
              <a:rPr lang="en-US" dirty="0"/>
              <a:t>Kernel Optimization – Pipelining</a:t>
            </a:r>
            <a:endParaRPr lang="en-GB" dirty="0"/>
          </a:p>
        </p:txBody>
      </p:sp>
      <p:sp>
        <p:nvSpPr>
          <p:cNvPr id="4" name="Footer Placeholder 3">
            <a:extLst>
              <a:ext uri="{FF2B5EF4-FFF2-40B4-BE49-F238E27FC236}">
                <a16:creationId xmlns:a16="http://schemas.microsoft.com/office/drawing/2014/main" id="{23E0A65C-A572-4583-BDEA-AA7F6E12896E}"/>
              </a:ext>
            </a:extLst>
          </p:cNvPr>
          <p:cNvSpPr>
            <a:spLocks noGrp="1"/>
          </p:cNvSpPr>
          <p:nvPr>
            <p:ph type="ftr" sz="quarter" idx="10"/>
          </p:nvPr>
        </p:nvSpPr>
        <p:spPr/>
        <p:txBody>
          <a:bodyPr/>
          <a:lstStyle/>
          <a:p>
            <a:r>
              <a:rPr lang="en-US"/>
              <a:t>© Copyright 2020 Adiuvo Engineering &amp; Training, Ltd.</a:t>
            </a:r>
            <a:endParaRPr lang="en-US" dirty="0"/>
          </a:p>
        </p:txBody>
      </p:sp>
      <p:sp>
        <p:nvSpPr>
          <p:cNvPr id="5" name="Slide Number Placeholder 4">
            <a:extLst>
              <a:ext uri="{FF2B5EF4-FFF2-40B4-BE49-F238E27FC236}">
                <a16:creationId xmlns:a16="http://schemas.microsoft.com/office/drawing/2014/main" id="{302220FB-1BD5-475B-B58A-636F3B266D1C}"/>
              </a:ext>
            </a:extLst>
          </p:cNvPr>
          <p:cNvSpPr>
            <a:spLocks noGrp="1"/>
          </p:cNvSpPr>
          <p:nvPr>
            <p:ph type="sldNum" sz="quarter" idx="11"/>
          </p:nvPr>
        </p:nvSpPr>
        <p:spPr/>
        <p:txBody>
          <a:bodyPr/>
          <a:lstStyle/>
          <a:p>
            <a:fld id="{A107BBF5-AD54-425D-84C9-A11575229E1A}" type="slidenum">
              <a:rPr lang="en-US" smtClean="0"/>
              <a:pPr/>
              <a:t>44</a:t>
            </a:fld>
            <a:endParaRPr lang="en-US" dirty="0"/>
          </a:p>
        </p:txBody>
      </p:sp>
      <p:sp>
        <p:nvSpPr>
          <p:cNvPr id="6" name="Content Placeholder 5">
            <a:extLst>
              <a:ext uri="{FF2B5EF4-FFF2-40B4-BE49-F238E27FC236}">
                <a16:creationId xmlns:a16="http://schemas.microsoft.com/office/drawing/2014/main" id="{F1E3B868-18C6-4AB3-9CE9-2C648EBF763D}"/>
              </a:ext>
            </a:extLst>
          </p:cNvPr>
          <p:cNvSpPr>
            <a:spLocks noGrp="1"/>
          </p:cNvSpPr>
          <p:nvPr>
            <p:ph type="body" sz="quarter" idx="12"/>
          </p:nvPr>
        </p:nvSpPr>
        <p:spPr/>
        <p:txBody>
          <a:bodyPr/>
          <a:lstStyle/>
          <a:p>
            <a:r>
              <a:rPr lang="en-US" dirty="0"/>
              <a:t>By default, every iteration of a loop only starts when the previous iteration has finished</a:t>
            </a:r>
          </a:p>
          <a:p>
            <a:r>
              <a:rPr lang="en-US" dirty="0"/>
              <a:t>Pipelining the loop executes subsequent iterations in a pipelined manner</a:t>
            </a:r>
            <a:endParaRPr lang="en-GB" dirty="0"/>
          </a:p>
        </p:txBody>
      </p:sp>
      <p:pic>
        <p:nvPicPr>
          <p:cNvPr id="8" name="Content Placeholder 6">
            <a:extLst>
              <a:ext uri="{FF2B5EF4-FFF2-40B4-BE49-F238E27FC236}">
                <a16:creationId xmlns:a16="http://schemas.microsoft.com/office/drawing/2014/main" id="{F49CA9B4-907C-4C54-AF20-F2587DBFAAF7}"/>
              </a:ext>
            </a:extLst>
          </p:cNvPr>
          <p:cNvPicPr>
            <a:picLocks noGrp="1" noChangeAspect="1"/>
          </p:cNvPicPr>
          <p:nvPr>
            <p:ph sz="half" idx="4294967295"/>
          </p:nvPr>
        </p:nvPicPr>
        <p:blipFill>
          <a:blip r:embed="rId2"/>
          <a:stretch>
            <a:fillRect/>
          </a:stretch>
        </p:blipFill>
        <p:spPr>
          <a:xfrm>
            <a:off x="7010400" y="2454275"/>
            <a:ext cx="5181600" cy="3094038"/>
          </a:xfrm>
          <a:prstGeom prst="rect">
            <a:avLst/>
          </a:prstGeom>
        </p:spPr>
      </p:pic>
    </p:spTree>
    <p:extLst>
      <p:ext uri="{BB962C8B-B14F-4D97-AF65-F5344CB8AC3E}">
        <p14:creationId xmlns:p14="http://schemas.microsoft.com/office/powerpoint/2010/main" val="3071689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0C93-CD0A-4E8C-976B-10F2CEB990DF}"/>
              </a:ext>
            </a:extLst>
          </p:cNvPr>
          <p:cNvSpPr>
            <a:spLocks noGrp="1"/>
          </p:cNvSpPr>
          <p:nvPr>
            <p:ph type="title"/>
          </p:nvPr>
        </p:nvSpPr>
        <p:spPr/>
        <p:txBody>
          <a:bodyPr/>
          <a:lstStyle/>
          <a:p>
            <a:r>
              <a:rPr lang="en-US" dirty="0"/>
              <a:t>Kernel Optimization – Unrolling</a:t>
            </a:r>
            <a:endParaRPr lang="en-GB" dirty="0"/>
          </a:p>
        </p:txBody>
      </p:sp>
      <p:sp>
        <p:nvSpPr>
          <p:cNvPr id="5" name="Footer Placeholder 4">
            <a:extLst>
              <a:ext uri="{FF2B5EF4-FFF2-40B4-BE49-F238E27FC236}">
                <a16:creationId xmlns:a16="http://schemas.microsoft.com/office/drawing/2014/main" id="{F638699A-2293-4A59-9DFD-9CD79032EAB7}"/>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F69A3D10-DFB6-4FB1-A4CC-4C649597C992}"/>
              </a:ext>
            </a:extLst>
          </p:cNvPr>
          <p:cNvSpPr>
            <a:spLocks noGrp="1"/>
          </p:cNvSpPr>
          <p:nvPr>
            <p:ph type="sldNum" sz="quarter" idx="11"/>
          </p:nvPr>
        </p:nvSpPr>
        <p:spPr/>
        <p:txBody>
          <a:bodyPr/>
          <a:lstStyle/>
          <a:p>
            <a:fld id="{A107BBF5-AD54-425D-84C9-A11575229E1A}" type="slidenum">
              <a:rPr lang="en-US" smtClean="0"/>
              <a:t>45</a:t>
            </a:fld>
            <a:endParaRPr lang="en-US" dirty="0"/>
          </a:p>
        </p:txBody>
      </p:sp>
      <p:sp>
        <p:nvSpPr>
          <p:cNvPr id="3" name="Content Placeholder 2">
            <a:extLst>
              <a:ext uri="{FF2B5EF4-FFF2-40B4-BE49-F238E27FC236}">
                <a16:creationId xmlns:a16="http://schemas.microsoft.com/office/drawing/2014/main" id="{577CAB3C-9653-47B7-98BB-E744B037376B}"/>
              </a:ext>
            </a:extLst>
          </p:cNvPr>
          <p:cNvSpPr>
            <a:spLocks noGrp="1"/>
          </p:cNvSpPr>
          <p:nvPr>
            <p:ph type="body" sz="quarter" idx="12"/>
          </p:nvPr>
        </p:nvSpPr>
        <p:spPr/>
        <p:txBody>
          <a:bodyPr/>
          <a:lstStyle/>
          <a:p>
            <a:r>
              <a:rPr lang="en-US" dirty="0"/>
              <a:t>Unrolling a loop enables the full parallelism</a:t>
            </a:r>
          </a:p>
          <a:p>
            <a:r>
              <a:rPr lang="en-GB" dirty="0"/>
              <a:t>Full or Partial Unroll</a:t>
            </a:r>
          </a:p>
          <a:p>
            <a:r>
              <a:rPr lang="en-US" dirty="0"/>
              <a:t>Data dependencies in loops can impact the results of loop pipelining or unrolling</a:t>
            </a:r>
            <a:endParaRPr lang="en-GB" dirty="0"/>
          </a:p>
        </p:txBody>
      </p:sp>
      <p:pic>
        <p:nvPicPr>
          <p:cNvPr id="10" name="Content Placeholder 9">
            <a:extLst>
              <a:ext uri="{FF2B5EF4-FFF2-40B4-BE49-F238E27FC236}">
                <a16:creationId xmlns:a16="http://schemas.microsoft.com/office/drawing/2014/main" id="{CCD31931-E10A-4561-991F-7C232BC763F1}"/>
              </a:ext>
            </a:extLst>
          </p:cNvPr>
          <p:cNvPicPr>
            <a:picLocks noGrp="1" noChangeAspect="1"/>
          </p:cNvPicPr>
          <p:nvPr>
            <p:ph sz="half" idx="4294967295"/>
          </p:nvPr>
        </p:nvPicPr>
        <p:blipFill>
          <a:blip r:embed="rId2"/>
          <a:stretch>
            <a:fillRect/>
          </a:stretch>
        </p:blipFill>
        <p:spPr>
          <a:xfrm>
            <a:off x="6435635" y="2678112"/>
            <a:ext cx="5181600" cy="1255713"/>
          </a:xfrm>
        </p:spPr>
      </p:pic>
    </p:spTree>
    <p:extLst>
      <p:ext uri="{BB962C8B-B14F-4D97-AF65-F5344CB8AC3E}">
        <p14:creationId xmlns:p14="http://schemas.microsoft.com/office/powerpoint/2010/main" val="4270599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A222-C3E9-4EB4-BA2B-7CA79454B422}"/>
              </a:ext>
            </a:extLst>
          </p:cNvPr>
          <p:cNvSpPr>
            <a:spLocks noGrp="1"/>
          </p:cNvSpPr>
          <p:nvPr>
            <p:ph type="title"/>
          </p:nvPr>
        </p:nvSpPr>
        <p:spPr/>
        <p:txBody>
          <a:bodyPr/>
          <a:lstStyle/>
          <a:p>
            <a:r>
              <a:rPr lang="en-US" dirty="0"/>
              <a:t>Kernel Optimization – </a:t>
            </a:r>
            <a:r>
              <a:rPr lang="en-US" dirty="0" err="1"/>
              <a:t>DataFlow</a:t>
            </a:r>
            <a:endParaRPr lang="en-GB" dirty="0"/>
          </a:p>
        </p:txBody>
      </p:sp>
      <p:sp>
        <p:nvSpPr>
          <p:cNvPr id="5" name="Footer Placeholder 4">
            <a:extLst>
              <a:ext uri="{FF2B5EF4-FFF2-40B4-BE49-F238E27FC236}">
                <a16:creationId xmlns:a16="http://schemas.microsoft.com/office/drawing/2014/main" id="{9318412A-49CD-4FD0-B818-CAF88BA417CE}"/>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B495A738-A659-4931-A592-49E6E02EB3B9}"/>
              </a:ext>
            </a:extLst>
          </p:cNvPr>
          <p:cNvSpPr>
            <a:spLocks noGrp="1"/>
          </p:cNvSpPr>
          <p:nvPr>
            <p:ph type="sldNum" sz="quarter" idx="11"/>
          </p:nvPr>
        </p:nvSpPr>
        <p:spPr/>
        <p:txBody>
          <a:bodyPr/>
          <a:lstStyle/>
          <a:p>
            <a:fld id="{A107BBF5-AD54-425D-84C9-A11575229E1A}" type="slidenum">
              <a:rPr lang="en-US" smtClean="0"/>
              <a:t>46</a:t>
            </a:fld>
            <a:endParaRPr lang="en-US" dirty="0"/>
          </a:p>
        </p:txBody>
      </p:sp>
      <p:sp>
        <p:nvSpPr>
          <p:cNvPr id="3" name="Content Placeholder 2">
            <a:extLst>
              <a:ext uri="{FF2B5EF4-FFF2-40B4-BE49-F238E27FC236}">
                <a16:creationId xmlns:a16="http://schemas.microsoft.com/office/drawing/2014/main" id="{9D0F48D6-5CA8-417D-B3B4-2689041E5DA7}"/>
              </a:ext>
            </a:extLst>
          </p:cNvPr>
          <p:cNvSpPr>
            <a:spLocks noGrp="1"/>
          </p:cNvSpPr>
          <p:nvPr>
            <p:ph type="body" sz="quarter" idx="12"/>
          </p:nvPr>
        </p:nvSpPr>
        <p:spPr/>
        <p:txBody>
          <a:bodyPr>
            <a:normAutofit/>
          </a:bodyPr>
          <a:lstStyle/>
          <a:p>
            <a:r>
              <a:rPr lang="en-US" dirty="0"/>
              <a:t>Improve kernel performance by enabling task-level pipelining</a:t>
            </a:r>
          </a:p>
          <a:p>
            <a:r>
              <a:rPr lang="en-US" dirty="0"/>
              <a:t>Be careful of </a:t>
            </a:r>
          </a:p>
          <a:p>
            <a:r>
              <a:rPr lang="en-US" dirty="0"/>
              <a:t>Single producer-consumer violations.</a:t>
            </a:r>
          </a:p>
          <a:p>
            <a:pPr lvl="1"/>
            <a:r>
              <a:rPr lang="en-US" dirty="0"/>
              <a:t>Bypassing tasks.</a:t>
            </a:r>
          </a:p>
          <a:p>
            <a:pPr lvl="1"/>
            <a:r>
              <a:rPr lang="en-US" dirty="0"/>
              <a:t>Feedback between tasks.</a:t>
            </a:r>
          </a:p>
          <a:p>
            <a:pPr lvl="1"/>
            <a:r>
              <a:rPr lang="en-US" dirty="0"/>
              <a:t>Conditional execution of tasks.</a:t>
            </a:r>
          </a:p>
          <a:p>
            <a:pPr lvl="1"/>
            <a:r>
              <a:rPr lang="en-US" dirty="0"/>
              <a:t>Loops with multiple exit conditions or conditions defined within the loop </a:t>
            </a:r>
            <a:endParaRPr lang="en-GB" dirty="0"/>
          </a:p>
        </p:txBody>
      </p:sp>
      <p:pic>
        <p:nvPicPr>
          <p:cNvPr id="8" name="Content Placeholder 7">
            <a:extLst>
              <a:ext uri="{FF2B5EF4-FFF2-40B4-BE49-F238E27FC236}">
                <a16:creationId xmlns:a16="http://schemas.microsoft.com/office/drawing/2014/main" id="{242B7E83-3815-4FE0-9F84-74A48921D45F}"/>
              </a:ext>
            </a:extLst>
          </p:cNvPr>
          <p:cNvPicPr>
            <a:picLocks noGrp="1" noChangeAspect="1"/>
          </p:cNvPicPr>
          <p:nvPr>
            <p:ph sz="half" idx="4294967295"/>
          </p:nvPr>
        </p:nvPicPr>
        <p:blipFill>
          <a:blip r:embed="rId2"/>
          <a:stretch>
            <a:fillRect/>
          </a:stretch>
        </p:blipFill>
        <p:spPr>
          <a:xfrm>
            <a:off x="6409509" y="2773317"/>
            <a:ext cx="5181600" cy="1881188"/>
          </a:xfrm>
        </p:spPr>
      </p:pic>
    </p:spTree>
    <p:extLst>
      <p:ext uri="{BB962C8B-B14F-4D97-AF65-F5344CB8AC3E}">
        <p14:creationId xmlns:p14="http://schemas.microsoft.com/office/powerpoint/2010/main" val="414619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5FBD-4DE4-4465-860B-32C11941AF82}"/>
              </a:ext>
            </a:extLst>
          </p:cNvPr>
          <p:cNvSpPr>
            <a:spLocks noGrp="1"/>
          </p:cNvSpPr>
          <p:nvPr>
            <p:ph type="title"/>
          </p:nvPr>
        </p:nvSpPr>
        <p:spPr/>
        <p:txBody>
          <a:bodyPr/>
          <a:lstStyle/>
          <a:p>
            <a:r>
              <a:rPr lang="en-US" dirty="0"/>
              <a:t>Kernel Optimization – Memory </a:t>
            </a:r>
            <a:endParaRPr lang="en-GB" dirty="0"/>
          </a:p>
        </p:txBody>
      </p:sp>
      <p:sp>
        <p:nvSpPr>
          <p:cNvPr id="5" name="Footer Placeholder 4">
            <a:extLst>
              <a:ext uri="{FF2B5EF4-FFF2-40B4-BE49-F238E27FC236}">
                <a16:creationId xmlns:a16="http://schemas.microsoft.com/office/drawing/2014/main" id="{89F581AE-F5A4-4AB6-BB2C-245662BD8257}"/>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74318E66-996C-4CB9-A2F6-A4EC840F68FA}"/>
              </a:ext>
            </a:extLst>
          </p:cNvPr>
          <p:cNvSpPr>
            <a:spLocks noGrp="1"/>
          </p:cNvSpPr>
          <p:nvPr>
            <p:ph type="sldNum" sz="quarter" idx="11"/>
          </p:nvPr>
        </p:nvSpPr>
        <p:spPr/>
        <p:txBody>
          <a:bodyPr/>
          <a:lstStyle/>
          <a:p>
            <a:fld id="{A107BBF5-AD54-425D-84C9-A11575229E1A}" type="slidenum">
              <a:rPr lang="en-US" smtClean="0"/>
              <a:t>47</a:t>
            </a:fld>
            <a:endParaRPr lang="en-US" dirty="0"/>
          </a:p>
        </p:txBody>
      </p:sp>
      <p:sp>
        <p:nvSpPr>
          <p:cNvPr id="3" name="Content Placeholder 2">
            <a:extLst>
              <a:ext uri="{FF2B5EF4-FFF2-40B4-BE49-F238E27FC236}">
                <a16:creationId xmlns:a16="http://schemas.microsoft.com/office/drawing/2014/main" id="{4005901C-E272-42BA-A42B-F008FF09B687}"/>
              </a:ext>
            </a:extLst>
          </p:cNvPr>
          <p:cNvSpPr>
            <a:spLocks noGrp="1"/>
          </p:cNvSpPr>
          <p:nvPr>
            <p:ph type="body" sz="quarter" idx="12"/>
          </p:nvPr>
        </p:nvSpPr>
        <p:spPr/>
        <p:txBody>
          <a:bodyPr>
            <a:normAutofit/>
          </a:bodyPr>
          <a:lstStyle/>
          <a:p>
            <a:r>
              <a:rPr lang="en-US" dirty="0"/>
              <a:t>Limited BRAM access bandwidth, can heavily impact the overall performance</a:t>
            </a:r>
          </a:p>
          <a:p>
            <a:r>
              <a:rPr lang="en-US" dirty="0"/>
              <a:t>Ability to partition and reshape arrays can increase bandwidth</a:t>
            </a:r>
          </a:p>
          <a:p>
            <a:r>
              <a:rPr lang="en-US" dirty="0"/>
              <a:t>Partition – Separates into different BRAMS</a:t>
            </a:r>
          </a:p>
          <a:p>
            <a:r>
              <a:rPr lang="en-US" dirty="0"/>
              <a:t>Reshape – allows combination of words</a:t>
            </a:r>
            <a:endParaRPr lang="en-GB" dirty="0"/>
          </a:p>
        </p:txBody>
      </p:sp>
      <p:pic>
        <p:nvPicPr>
          <p:cNvPr id="2050" name="Picture 2">
            <a:extLst>
              <a:ext uri="{FF2B5EF4-FFF2-40B4-BE49-F238E27FC236}">
                <a16:creationId xmlns:a16="http://schemas.microsoft.com/office/drawing/2014/main" id="{B9D8BEE4-0920-4A44-BE25-A454767B0CF7}"/>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487613" y="1547087"/>
            <a:ext cx="4371975" cy="20875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97EDC34-BA1B-4F45-BC99-9B43A625B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613" y="3724093"/>
            <a:ext cx="4169803" cy="202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44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1C52-36C3-4050-A4A8-C17AE214F37D}"/>
              </a:ext>
            </a:extLst>
          </p:cNvPr>
          <p:cNvSpPr>
            <a:spLocks noGrp="1"/>
          </p:cNvSpPr>
          <p:nvPr>
            <p:ph type="title"/>
          </p:nvPr>
        </p:nvSpPr>
        <p:spPr/>
        <p:txBody>
          <a:bodyPr/>
          <a:lstStyle/>
          <a:p>
            <a:r>
              <a:rPr lang="en-US" dirty="0"/>
              <a:t>Kernel Optimization - Pragmas</a:t>
            </a:r>
            <a:endParaRPr lang="en-GB" dirty="0"/>
          </a:p>
        </p:txBody>
      </p:sp>
      <p:sp>
        <p:nvSpPr>
          <p:cNvPr id="5" name="Footer Placeholder 4">
            <a:extLst>
              <a:ext uri="{FF2B5EF4-FFF2-40B4-BE49-F238E27FC236}">
                <a16:creationId xmlns:a16="http://schemas.microsoft.com/office/drawing/2014/main" id="{8651CC4D-BE5C-44D2-8155-BBE60504F12C}"/>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9DFF1AD9-7BBB-478D-B292-3BC2F9895B0C}"/>
              </a:ext>
            </a:extLst>
          </p:cNvPr>
          <p:cNvSpPr>
            <a:spLocks noGrp="1"/>
          </p:cNvSpPr>
          <p:nvPr>
            <p:ph type="sldNum" sz="quarter" idx="11"/>
          </p:nvPr>
        </p:nvSpPr>
        <p:spPr/>
        <p:txBody>
          <a:bodyPr/>
          <a:lstStyle/>
          <a:p>
            <a:fld id="{A107BBF5-AD54-425D-84C9-A11575229E1A}" type="slidenum">
              <a:rPr lang="en-US" smtClean="0"/>
              <a:t>48</a:t>
            </a:fld>
            <a:endParaRPr lang="en-US" dirty="0"/>
          </a:p>
        </p:txBody>
      </p:sp>
      <p:graphicFrame>
        <p:nvGraphicFramePr>
          <p:cNvPr id="7" name="Table 7">
            <a:extLst>
              <a:ext uri="{FF2B5EF4-FFF2-40B4-BE49-F238E27FC236}">
                <a16:creationId xmlns:a16="http://schemas.microsoft.com/office/drawing/2014/main" id="{65EC58BD-5A20-41D6-9E69-F2CDD7FC4607}"/>
              </a:ext>
            </a:extLst>
          </p:cNvPr>
          <p:cNvGraphicFramePr>
            <a:graphicFrameLocks noGrp="1"/>
          </p:cNvGraphicFramePr>
          <p:nvPr>
            <p:ph sz="half" idx="4294967295"/>
            <p:extLst>
              <p:ext uri="{D42A27DB-BD31-4B8C-83A1-F6EECF244321}">
                <p14:modId xmlns:p14="http://schemas.microsoft.com/office/powerpoint/2010/main" val="2647657161"/>
              </p:ext>
            </p:extLst>
          </p:nvPr>
        </p:nvGraphicFramePr>
        <p:xfrm>
          <a:off x="1058386" y="2501900"/>
          <a:ext cx="10075228" cy="1854200"/>
        </p:xfrm>
        <a:graphic>
          <a:graphicData uri="http://schemas.openxmlformats.org/drawingml/2006/table">
            <a:tbl>
              <a:tblPr firstRow="1" bandRow="1">
                <a:tableStyleId>{5C22544A-7EE6-4342-B048-85BDC9FD1C3A}</a:tableStyleId>
              </a:tblPr>
              <a:tblGrid>
                <a:gridCol w="1629092">
                  <a:extLst>
                    <a:ext uri="{9D8B030D-6E8A-4147-A177-3AD203B41FA5}">
                      <a16:colId xmlns:a16="http://schemas.microsoft.com/office/drawing/2014/main" val="1447075681"/>
                    </a:ext>
                  </a:extLst>
                </a:gridCol>
                <a:gridCol w="3756343">
                  <a:extLst>
                    <a:ext uri="{9D8B030D-6E8A-4147-A177-3AD203B41FA5}">
                      <a16:colId xmlns:a16="http://schemas.microsoft.com/office/drawing/2014/main" val="2779403892"/>
                    </a:ext>
                  </a:extLst>
                </a:gridCol>
                <a:gridCol w="4689793">
                  <a:extLst>
                    <a:ext uri="{9D8B030D-6E8A-4147-A177-3AD203B41FA5}">
                      <a16:colId xmlns:a16="http://schemas.microsoft.com/office/drawing/2014/main" val="2939701777"/>
                    </a:ext>
                  </a:extLst>
                </a:gridCol>
              </a:tblGrid>
              <a:tr h="370840">
                <a:tc>
                  <a:txBody>
                    <a:bodyPr/>
                    <a:lstStyle/>
                    <a:p>
                      <a:pPr algn="ctr"/>
                      <a:r>
                        <a:rPr lang="en-US" sz="1600" dirty="0"/>
                        <a:t>Optimization </a:t>
                      </a:r>
                      <a:endParaRPr lang="en-GB" sz="1600" dirty="0"/>
                    </a:p>
                  </a:txBody>
                  <a:tcPr/>
                </a:tc>
                <a:tc>
                  <a:txBody>
                    <a:bodyPr/>
                    <a:lstStyle/>
                    <a:p>
                      <a:pPr algn="ctr"/>
                      <a:r>
                        <a:rPr lang="en-US" sz="1600" dirty="0"/>
                        <a:t>C/C++</a:t>
                      </a:r>
                      <a:endParaRPr lang="en-GB" sz="1600" dirty="0"/>
                    </a:p>
                  </a:txBody>
                  <a:tcPr/>
                </a:tc>
                <a:tc>
                  <a:txBody>
                    <a:bodyPr/>
                    <a:lstStyle/>
                    <a:p>
                      <a:r>
                        <a:rPr lang="en-US" sz="1600" dirty="0"/>
                        <a:t>OpenCL</a:t>
                      </a:r>
                      <a:endParaRPr lang="en-GB" sz="1600" dirty="0"/>
                    </a:p>
                  </a:txBody>
                  <a:tcPr/>
                </a:tc>
                <a:extLst>
                  <a:ext uri="{0D108BD9-81ED-4DB2-BD59-A6C34878D82A}">
                    <a16:rowId xmlns:a16="http://schemas.microsoft.com/office/drawing/2014/main" val="2633459501"/>
                  </a:ext>
                </a:extLst>
              </a:tr>
              <a:tr h="370840">
                <a:tc>
                  <a:txBody>
                    <a:bodyPr/>
                    <a:lstStyle/>
                    <a:p>
                      <a:r>
                        <a:rPr lang="en-US" sz="1600" dirty="0"/>
                        <a:t>Pipeline</a:t>
                      </a:r>
                    </a:p>
                  </a:txBody>
                  <a:tcPr/>
                </a:tc>
                <a:tc>
                  <a:txBody>
                    <a:bodyPr/>
                    <a:lstStyle/>
                    <a:p>
                      <a:r>
                        <a:rPr lang="en-GB" sz="1600" dirty="0"/>
                        <a:t>#pragma HLS PIPELINE</a:t>
                      </a:r>
                    </a:p>
                  </a:txBody>
                  <a:tcPr/>
                </a:tc>
                <a:tc>
                  <a:txBody>
                    <a:bodyPr/>
                    <a:lstStyle/>
                    <a:p>
                      <a:r>
                        <a:rPr lang="en-GB" sz="1600" dirty="0"/>
                        <a:t>__attribute__((</a:t>
                      </a:r>
                      <a:r>
                        <a:rPr lang="en-GB" sz="1600" dirty="0" err="1"/>
                        <a:t>xcl_pipeline_loop</a:t>
                      </a:r>
                      <a:r>
                        <a:rPr lang="en-GB" sz="1600" dirty="0"/>
                        <a:t>))</a:t>
                      </a:r>
                    </a:p>
                  </a:txBody>
                  <a:tcPr/>
                </a:tc>
                <a:extLst>
                  <a:ext uri="{0D108BD9-81ED-4DB2-BD59-A6C34878D82A}">
                    <a16:rowId xmlns:a16="http://schemas.microsoft.com/office/drawing/2014/main" val="2384899745"/>
                  </a:ext>
                </a:extLst>
              </a:tr>
              <a:tr h="370840">
                <a:tc>
                  <a:txBody>
                    <a:bodyPr/>
                    <a:lstStyle/>
                    <a:p>
                      <a:r>
                        <a:rPr lang="en-US" sz="1600" dirty="0"/>
                        <a:t>Unroll</a:t>
                      </a:r>
                    </a:p>
                  </a:txBody>
                  <a:tcPr/>
                </a:tc>
                <a:tc>
                  <a:txBody>
                    <a:bodyPr/>
                    <a:lstStyle/>
                    <a:p>
                      <a:r>
                        <a:rPr lang="en-GB" sz="1600" dirty="0"/>
                        <a:t>#pragma HLS UNROLL</a:t>
                      </a:r>
                    </a:p>
                  </a:txBody>
                  <a:tcPr/>
                </a:tc>
                <a:tc>
                  <a:txBody>
                    <a:bodyPr/>
                    <a:lstStyle/>
                    <a:p>
                      <a:r>
                        <a:rPr lang="en-GB" sz="1600" dirty="0"/>
                        <a:t>__attribute__((</a:t>
                      </a:r>
                      <a:r>
                        <a:rPr lang="en-GB" sz="1600" dirty="0" err="1"/>
                        <a:t>opencl_unroll_hint</a:t>
                      </a:r>
                      <a:r>
                        <a:rPr lang="en-GB" sz="1600" dirty="0"/>
                        <a:t>))</a:t>
                      </a:r>
                    </a:p>
                  </a:txBody>
                  <a:tcPr/>
                </a:tc>
                <a:extLst>
                  <a:ext uri="{0D108BD9-81ED-4DB2-BD59-A6C34878D82A}">
                    <a16:rowId xmlns:a16="http://schemas.microsoft.com/office/drawing/2014/main" val="1900629164"/>
                  </a:ext>
                </a:extLst>
              </a:tr>
              <a:tr h="370840">
                <a:tc>
                  <a:txBody>
                    <a:bodyPr/>
                    <a:lstStyle/>
                    <a:p>
                      <a:r>
                        <a:rPr lang="en-US" sz="1600" dirty="0" err="1"/>
                        <a:t>DataFlow</a:t>
                      </a:r>
                      <a:endParaRPr lang="en-US" sz="1600" dirty="0"/>
                    </a:p>
                  </a:txBody>
                  <a:tcPr/>
                </a:tc>
                <a:tc>
                  <a:txBody>
                    <a:bodyPr/>
                    <a:lstStyle/>
                    <a:p>
                      <a:r>
                        <a:rPr lang="en-GB" sz="1600" dirty="0"/>
                        <a:t>#pragma HLS DATAFLOW</a:t>
                      </a:r>
                    </a:p>
                  </a:txBody>
                  <a:tcPr/>
                </a:tc>
                <a:tc>
                  <a:txBody>
                    <a:bodyPr/>
                    <a:lstStyle/>
                    <a:p>
                      <a:r>
                        <a:rPr lang="en-GB" sz="1600" dirty="0"/>
                        <a:t>__attribute__ ((</a:t>
                      </a:r>
                      <a:r>
                        <a:rPr lang="en-GB" sz="1600" dirty="0" err="1"/>
                        <a:t>xcl_dataflow</a:t>
                      </a:r>
                      <a:r>
                        <a:rPr lang="en-GB" sz="1600" dirty="0"/>
                        <a:t>))</a:t>
                      </a:r>
                    </a:p>
                  </a:txBody>
                  <a:tcPr/>
                </a:tc>
                <a:extLst>
                  <a:ext uri="{0D108BD9-81ED-4DB2-BD59-A6C34878D82A}">
                    <a16:rowId xmlns:a16="http://schemas.microsoft.com/office/drawing/2014/main" val="2201219039"/>
                  </a:ext>
                </a:extLst>
              </a:tr>
              <a:tr h="370840">
                <a:tc>
                  <a:txBody>
                    <a:bodyPr/>
                    <a:lstStyle/>
                    <a:p>
                      <a:r>
                        <a:rPr lang="en-US" sz="1600" dirty="0"/>
                        <a:t>Memory</a:t>
                      </a:r>
                    </a:p>
                  </a:txBody>
                  <a:tcPr/>
                </a:tc>
                <a:tc>
                  <a:txBody>
                    <a:bodyPr/>
                    <a:lstStyle/>
                    <a:p>
                      <a:r>
                        <a:rPr lang="en-GB" sz="1600" dirty="0"/>
                        <a:t>#pragma HLS ARRAY_PARTITION </a:t>
                      </a:r>
                    </a:p>
                  </a:txBody>
                  <a:tcPr/>
                </a:tc>
                <a:tc>
                  <a:txBody>
                    <a:bodyPr/>
                    <a:lstStyle/>
                    <a:p>
                      <a:endParaRPr lang="en-GB" sz="1600" dirty="0"/>
                    </a:p>
                  </a:txBody>
                  <a:tcPr/>
                </a:tc>
                <a:extLst>
                  <a:ext uri="{0D108BD9-81ED-4DB2-BD59-A6C34878D82A}">
                    <a16:rowId xmlns:a16="http://schemas.microsoft.com/office/drawing/2014/main" val="3399045898"/>
                  </a:ext>
                </a:extLst>
              </a:tr>
            </a:tbl>
          </a:graphicData>
        </a:graphic>
      </p:graphicFrame>
      <p:sp>
        <p:nvSpPr>
          <p:cNvPr id="10" name="TextBox 9">
            <a:extLst>
              <a:ext uri="{FF2B5EF4-FFF2-40B4-BE49-F238E27FC236}">
                <a16:creationId xmlns:a16="http://schemas.microsoft.com/office/drawing/2014/main" id="{BA184687-C543-40BF-869F-D697004BBBD3}"/>
              </a:ext>
            </a:extLst>
          </p:cNvPr>
          <p:cNvSpPr txBox="1"/>
          <p:nvPr/>
        </p:nvSpPr>
        <p:spPr>
          <a:xfrm>
            <a:off x="1186543" y="4972414"/>
            <a:ext cx="8592417" cy="461665"/>
          </a:xfrm>
          <a:prstGeom prst="rect">
            <a:avLst/>
          </a:prstGeom>
          <a:noFill/>
        </p:spPr>
        <p:txBody>
          <a:bodyPr wrap="none" rtlCol="0">
            <a:spAutoFit/>
          </a:bodyPr>
          <a:lstStyle/>
          <a:p>
            <a:r>
              <a:rPr lang="en-US" sz="1200" dirty="0"/>
              <a:t>Further information can be found at </a:t>
            </a:r>
          </a:p>
          <a:p>
            <a:r>
              <a:rPr lang="en-GB" sz="1200" dirty="0">
                <a:hlinkClick r:id="rId2"/>
              </a:rPr>
              <a:t>https://www.xilinx.com/html_docs/xilinx2020_1/vitis_doc/optimizingperformance.html#fhe1553474153030</a:t>
            </a:r>
            <a:endParaRPr lang="en-GB" sz="1200" dirty="0"/>
          </a:p>
        </p:txBody>
      </p:sp>
    </p:spTree>
    <p:extLst>
      <p:ext uri="{BB962C8B-B14F-4D97-AF65-F5344CB8AC3E}">
        <p14:creationId xmlns:p14="http://schemas.microsoft.com/office/powerpoint/2010/main" val="2591769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01A2-9644-4BA8-A93B-195B4966520F}"/>
              </a:ext>
            </a:extLst>
          </p:cNvPr>
          <p:cNvSpPr>
            <a:spLocks noGrp="1"/>
          </p:cNvSpPr>
          <p:nvPr>
            <p:ph type="title"/>
          </p:nvPr>
        </p:nvSpPr>
        <p:spPr/>
        <p:txBody>
          <a:bodyPr/>
          <a:lstStyle/>
          <a:p>
            <a:r>
              <a:rPr lang="en-US" dirty="0"/>
              <a:t>Vitis GUI – Project Settings</a:t>
            </a:r>
            <a:endParaRPr lang="en-GB" dirty="0"/>
          </a:p>
        </p:txBody>
      </p:sp>
      <p:sp>
        <p:nvSpPr>
          <p:cNvPr id="5" name="Footer Placeholder 4">
            <a:extLst>
              <a:ext uri="{FF2B5EF4-FFF2-40B4-BE49-F238E27FC236}">
                <a16:creationId xmlns:a16="http://schemas.microsoft.com/office/drawing/2014/main" id="{C92F5CF2-B93A-46E4-AD00-7A77609AFEEA}"/>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D60C1F13-635A-4DC7-8EC5-4F44881E9651}"/>
              </a:ext>
            </a:extLst>
          </p:cNvPr>
          <p:cNvSpPr>
            <a:spLocks noGrp="1"/>
          </p:cNvSpPr>
          <p:nvPr>
            <p:ph type="sldNum" sz="quarter" idx="11"/>
          </p:nvPr>
        </p:nvSpPr>
        <p:spPr/>
        <p:txBody>
          <a:bodyPr/>
          <a:lstStyle/>
          <a:p>
            <a:fld id="{A107BBF5-AD54-425D-84C9-A11575229E1A}" type="slidenum">
              <a:rPr lang="en-US" smtClean="0"/>
              <a:t>49</a:t>
            </a:fld>
            <a:endParaRPr lang="en-US" dirty="0"/>
          </a:p>
        </p:txBody>
      </p:sp>
      <p:sp>
        <p:nvSpPr>
          <p:cNvPr id="3" name="Text Placeholder 2">
            <a:extLst>
              <a:ext uri="{FF2B5EF4-FFF2-40B4-BE49-F238E27FC236}">
                <a16:creationId xmlns:a16="http://schemas.microsoft.com/office/drawing/2014/main" id="{0DF45697-FAF9-4308-AC3E-CBC0C6DF5B96}"/>
              </a:ext>
            </a:extLst>
          </p:cNvPr>
          <p:cNvSpPr>
            <a:spLocks noGrp="1"/>
          </p:cNvSpPr>
          <p:nvPr>
            <p:ph type="body" sz="quarter" idx="12"/>
          </p:nvPr>
        </p:nvSpPr>
        <p:spPr/>
        <p:txBody>
          <a:bodyPr/>
          <a:lstStyle/>
          <a:p>
            <a:endParaRPr lang="en-GB"/>
          </a:p>
        </p:txBody>
      </p:sp>
      <p:pic>
        <p:nvPicPr>
          <p:cNvPr id="8" name="Picture 7" descr="A screenshot of a computer&#10;&#10;Description automatically generated">
            <a:extLst>
              <a:ext uri="{FF2B5EF4-FFF2-40B4-BE49-F238E27FC236}">
                <a16:creationId xmlns:a16="http://schemas.microsoft.com/office/drawing/2014/main" id="{546065F2-A7E2-457D-8D29-F95EB5280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1863634"/>
            <a:ext cx="8321040" cy="4160520"/>
          </a:xfrm>
          <a:prstGeom prst="rect">
            <a:avLst/>
          </a:prstGeom>
        </p:spPr>
      </p:pic>
    </p:spTree>
    <p:extLst>
      <p:ext uri="{BB962C8B-B14F-4D97-AF65-F5344CB8AC3E}">
        <p14:creationId xmlns:p14="http://schemas.microsoft.com/office/powerpoint/2010/main" val="1832965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PetaLinux? (a set of tools)</a:t>
            </a:r>
          </a:p>
        </p:txBody>
      </p:sp>
      <p:sp>
        <p:nvSpPr>
          <p:cNvPr id="3" name="Content Placeholder 2"/>
          <p:cNvSpPr>
            <a:spLocks noGrp="1"/>
          </p:cNvSpPr>
          <p:nvPr>
            <p:ph idx="1"/>
          </p:nvPr>
        </p:nvSpPr>
        <p:spPr/>
        <p:txBody>
          <a:bodyPr>
            <a:normAutofit/>
          </a:bodyPr>
          <a:lstStyle/>
          <a:p>
            <a:r>
              <a:rPr lang="en-US" dirty="0">
                <a:solidFill>
                  <a:schemeClr val="tx1"/>
                </a:solidFill>
              </a:rPr>
              <a:t>Petalinux Tools enable, build and customization of</a:t>
            </a:r>
          </a:p>
          <a:p>
            <a:pPr lvl="1"/>
            <a:r>
              <a:rPr lang="en-US" dirty="0"/>
              <a:t>First Stage Boot Loader</a:t>
            </a:r>
          </a:p>
          <a:p>
            <a:pPr lvl="1"/>
            <a:r>
              <a:rPr lang="en-US" dirty="0"/>
              <a:t>U-Boot (Second Stage Boot loader)</a:t>
            </a:r>
          </a:p>
          <a:p>
            <a:pPr lvl="1"/>
            <a:r>
              <a:rPr lang="en-US" dirty="0"/>
              <a:t>Linux Kernel and Device Tree</a:t>
            </a:r>
          </a:p>
          <a:p>
            <a:pPr lvl="1"/>
            <a:r>
              <a:rPr lang="en-US" dirty="0"/>
              <a:t>Root File System – User Applications, Libraries and Kernel Modules</a:t>
            </a:r>
            <a:endParaRPr lang="en-US" dirty="0">
              <a:solidFill>
                <a:schemeClr val="tx1"/>
              </a:solidFill>
            </a:endParaRPr>
          </a:p>
          <a:p>
            <a:pPr marL="0" lvl="1" indent="0">
              <a:buNone/>
            </a:pPr>
            <a:endParaRPr lang="en-US" dirty="0"/>
          </a:p>
          <a:p>
            <a:pPr marL="0" lvl="1" indent="0">
              <a:buNone/>
            </a:pPr>
            <a:r>
              <a:rPr lang="en-US" dirty="0">
                <a:solidFill>
                  <a:srgbClr val="0568A6"/>
                </a:solidFill>
              </a:rPr>
              <a:t>PetaLinux is a build tool, all component can be built without PetaLinux if sufficiently experienced </a:t>
            </a:r>
          </a:p>
          <a:p>
            <a:pPr marL="0" lvl="1" indent="0">
              <a:buNone/>
            </a:pPr>
            <a:endParaRPr lang="en-US" dirty="0">
              <a:solidFill>
                <a:srgbClr val="0568A6"/>
              </a:solidFill>
            </a:endParaRPr>
          </a:p>
          <a:p>
            <a:pPr marL="0" lvl="1" indent="0">
              <a:buNone/>
            </a:pPr>
            <a:r>
              <a:rPr lang="en-US" dirty="0">
                <a:solidFill>
                  <a:srgbClr val="0568A6"/>
                </a:solidFill>
              </a:rPr>
              <a:t>Components from other build processes can be integrated </a:t>
            </a:r>
          </a:p>
          <a:p>
            <a:pPr marL="0" lvl="1" indent="0">
              <a:buNone/>
            </a:pPr>
            <a:endParaRPr lang="en-US" dirty="0"/>
          </a:p>
          <a:p>
            <a:pPr marL="0" lvl="1" indent="0">
              <a:buNone/>
            </a:pPr>
            <a:endParaRPr lang="en-US" dirty="0"/>
          </a:p>
          <a:p>
            <a:pPr lvl="1"/>
            <a:endParaRPr lang="en-US" dirty="0"/>
          </a:p>
          <a:p>
            <a:pPr marL="233362" lvl="1" indent="0">
              <a:buNone/>
            </a:pPr>
            <a:endParaRPr lang="en-US" dirty="0"/>
          </a:p>
          <a:p>
            <a:pPr marL="1028700" lvl="1" indent="-342900">
              <a:buFont typeface="Wingdings" panose="05000000000000000000" pitchFamily="2" charset="2"/>
              <a:buChar char="Ø"/>
            </a:pPr>
            <a:endParaRPr lang="en-US" dirty="0">
              <a:solidFill>
                <a:schemeClr val="tx1"/>
              </a:solidFill>
            </a:endParaRPr>
          </a:p>
          <a:p>
            <a:pPr lvl="1" indent="0">
              <a:buNone/>
            </a:pPr>
            <a:endParaRPr lang="en-US" dirty="0">
              <a:solidFill>
                <a:schemeClr val="tx1"/>
              </a:solidFill>
            </a:endParaRPr>
          </a:p>
          <a:p>
            <a:pPr lvl="1" indent="0">
              <a:buNone/>
            </a:pPr>
            <a:endParaRPr lang="en-US" dirty="0">
              <a:solidFill>
                <a:schemeClr val="tx1"/>
              </a:solidFill>
            </a:endParaRPr>
          </a:p>
          <a:p>
            <a:pPr lvl="1"/>
            <a:endParaRPr lang="en-US" dirty="0"/>
          </a:p>
          <a:p>
            <a:endParaRPr lang="en-US" dirty="0"/>
          </a:p>
          <a:p>
            <a:endParaRPr lang="en-US" sz="1200" dirty="0"/>
          </a:p>
          <a:p>
            <a:endParaRPr lang="en-US" dirty="0"/>
          </a:p>
          <a:p>
            <a:endParaRPr lang="en-US" sz="1200" dirty="0"/>
          </a:p>
        </p:txBody>
      </p:sp>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5</a:t>
            </a:fld>
            <a:endParaRPr lang="en-US"/>
          </a:p>
        </p:txBody>
      </p:sp>
    </p:spTree>
    <p:extLst>
      <p:ext uri="{BB962C8B-B14F-4D97-AF65-F5344CB8AC3E}">
        <p14:creationId xmlns:p14="http://schemas.microsoft.com/office/powerpoint/2010/main" val="56588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C9B-BDE8-4488-81E5-F790949D137F}"/>
              </a:ext>
            </a:extLst>
          </p:cNvPr>
          <p:cNvSpPr>
            <a:spLocks noGrp="1"/>
          </p:cNvSpPr>
          <p:nvPr>
            <p:ph type="title"/>
          </p:nvPr>
        </p:nvSpPr>
        <p:spPr/>
        <p:txBody>
          <a:bodyPr/>
          <a:lstStyle/>
          <a:p>
            <a:r>
              <a:rPr lang="en-US" dirty="0"/>
              <a:t>Vitis GUI – Project Setting </a:t>
            </a:r>
            <a:endParaRPr lang="en-GB" dirty="0"/>
          </a:p>
        </p:txBody>
      </p:sp>
      <p:sp>
        <p:nvSpPr>
          <p:cNvPr id="5" name="Footer Placeholder 4">
            <a:extLst>
              <a:ext uri="{FF2B5EF4-FFF2-40B4-BE49-F238E27FC236}">
                <a16:creationId xmlns:a16="http://schemas.microsoft.com/office/drawing/2014/main" id="{E30EBF6E-46AF-4996-8DAD-476EC3CE1739}"/>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CE128517-0B4C-4A55-9203-51746A7C89F6}"/>
              </a:ext>
            </a:extLst>
          </p:cNvPr>
          <p:cNvSpPr>
            <a:spLocks noGrp="1"/>
          </p:cNvSpPr>
          <p:nvPr>
            <p:ph type="sldNum" sz="quarter" idx="11"/>
          </p:nvPr>
        </p:nvSpPr>
        <p:spPr/>
        <p:txBody>
          <a:bodyPr/>
          <a:lstStyle/>
          <a:p>
            <a:fld id="{A107BBF5-AD54-425D-84C9-A11575229E1A}" type="slidenum">
              <a:rPr lang="en-US" smtClean="0"/>
              <a:t>50</a:t>
            </a:fld>
            <a:endParaRPr lang="en-US" dirty="0"/>
          </a:p>
        </p:txBody>
      </p:sp>
      <p:sp>
        <p:nvSpPr>
          <p:cNvPr id="3" name="Text Placeholder 2">
            <a:extLst>
              <a:ext uri="{FF2B5EF4-FFF2-40B4-BE49-F238E27FC236}">
                <a16:creationId xmlns:a16="http://schemas.microsoft.com/office/drawing/2014/main" id="{A11713A2-F014-4ED6-A40F-1E93DD568D0B}"/>
              </a:ext>
            </a:extLst>
          </p:cNvPr>
          <p:cNvSpPr>
            <a:spLocks noGrp="1"/>
          </p:cNvSpPr>
          <p:nvPr>
            <p:ph type="body" sz="quarter" idx="12"/>
          </p:nvPr>
        </p:nvSpPr>
        <p:spPr/>
        <p:txBody>
          <a:bodyPr/>
          <a:lstStyle/>
          <a:p>
            <a:endParaRPr lang="en-GB"/>
          </a:p>
        </p:txBody>
      </p:sp>
      <p:pic>
        <p:nvPicPr>
          <p:cNvPr id="8" name="Picture 7" descr="A screenshot of a computer&#10;&#10;Description automatically generated">
            <a:extLst>
              <a:ext uri="{FF2B5EF4-FFF2-40B4-BE49-F238E27FC236}">
                <a16:creationId xmlns:a16="http://schemas.microsoft.com/office/drawing/2014/main" id="{0E28AB51-091C-4DD2-8F11-009D0E38E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08611"/>
            <a:ext cx="9370423" cy="4685212"/>
          </a:xfrm>
          <a:prstGeom prst="rect">
            <a:avLst/>
          </a:prstGeom>
        </p:spPr>
      </p:pic>
    </p:spTree>
    <p:extLst>
      <p:ext uri="{BB962C8B-B14F-4D97-AF65-F5344CB8AC3E}">
        <p14:creationId xmlns:p14="http://schemas.microsoft.com/office/powerpoint/2010/main" val="1518052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66D9-C5FC-4989-B65F-76901C5A5A31}"/>
              </a:ext>
            </a:extLst>
          </p:cNvPr>
          <p:cNvSpPr>
            <a:spLocks noGrp="1"/>
          </p:cNvSpPr>
          <p:nvPr>
            <p:ph type="title"/>
          </p:nvPr>
        </p:nvSpPr>
        <p:spPr/>
        <p:txBody>
          <a:bodyPr/>
          <a:lstStyle/>
          <a:p>
            <a:r>
              <a:rPr lang="en-US" dirty="0"/>
              <a:t>Vitis-Debug</a:t>
            </a:r>
            <a:endParaRPr lang="en-GB" dirty="0"/>
          </a:p>
        </p:txBody>
      </p:sp>
      <p:sp>
        <p:nvSpPr>
          <p:cNvPr id="5" name="Footer Placeholder 4">
            <a:extLst>
              <a:ext uri="{FF2B5EF4-FFF2-40B4-BE49-F238E27FC236}">
                <a16:creationId xmlns:a16="http://schemas.microsoft.com/office/drawing/2014/main" id="{CA7D4605-6048-4297-8096-A35AF7DCF20D}"/>
              </a:ext>
            </a:extLst>
          </p:cNvPr>
          <p:cNvSpPr>
            <a:spLocks noGrp="1"/>
          </p:cNvSpPr>
          <p:nvPr>
            <p:ph type="ftr" sz="quarter" idx="10"/>
          </p:nvPr>
        </p:nvSpPr>
        <p:spPr/>
        <p:txBody>
          <a:bodyPr/>
          <a:lstStyle/>
          <a:p>
            <a:r>
              <a:rPr lang="en-US"/>
              <a:t>© Copyright 2020 Adiuvo Engineering &amp; Training, Ltd.</a:t>
            </a:r>
            <a:endParaRPr lang="en-US" dirty="0"/>
          </a:p>
        </p:txBody>
      </p:sp>
      <p:sp>
        <p:nvSpPr>
          <p:cNvPr id="6" name="Slide Number Placeholder 5">
            <a:extLst>
              <a:ext uri="{FF2B5EF4-FFF2-40B4-BE49-F238E27FC236}">
                <a16:creationId xmlns:a16="http://schemas.microsoft.com/office/drawing/2014/main" id="{10716300-2F78-46D8-9827-716C443D5A50}"/>
              </a:ext>
            </a:extLst>
          </p:cNvPr>
          <p:cNvSpPr>
            <a:spLocks noGrp="1"/>
          </p:cNvSpPr>
          <p:nvPr>
            <p:ph type="sldNum" sz="quarter" idx="11"/>
          </p:nvPr>
        </p:nvSpPr>
        <p:spPr/>
        <p:txBody>
          <a:bodyPr/>
          <a:lstStyle/>
          <a:p>
            <a:fld id="{A107BBF5-AD54-425D-84C9-A11575229E1A}" type="slidenum">
              <a:rPr lang="en-US" smtClean="0"/>
              <a:t>51</a:t>
            </a:fld>
            <a:endParaRPr lang="en-US" dirty="0"/>
          </a:p>
        </p:txBody>
      </p:sp>
      <p:sp>
        <p:nvSpPr>
          <p:cNvPr id="3" name="Content Placeholder 2">
            <a:extLst>
              <a:ext uri="{FF2B5EF4-FFF2-40B4-BE49-F238E27FC236}">
                <a16:creationId xmlns:a16="http://schemas.microsoft.com/office/drawing/2014/main" id="{9E6A8541-7B52-4B3F-A6A1-2382310CD68F}"/>
              </a:ext>
            </a:extLst>
          </p:cNvPr>
          <p:cNvSpPr>
            <a:spLocks noGrp="1"/>
          </p:cNvSpPr>
          <p:nvPr>
            <p:ph type="body" sz="quarter" idx="12"/>
          </p:nvPr>
        </p:nvSpPr>
        <p:spPr/>
        <p:txBody>
          <a:bodyPr/>
          <a:lstStyle/>
          <a:p>
            <a:r>
              <a:rPr lang="en-US" dirty="0"/>
              <a:t>Can Debug </a:t>
            </a:r>
          </a:p>
          <a:p>
            <a:pPr lvl="1"/>
            <a:r>
              <a:rPr lang="en-US" dirty="0"/>
              <a:t>Software Emulation</a:t>
            </a:r>
          </a:p>
          <a:p>
            <a:pPr lvl="1"/>
            <a:r>
              <a:rPr lang="en-US" dirty="0"/>
              <a:t>Hardware Emulation </a:t>
            </a:r>
          </a:p>
          <a:p>
            <a:pPr lvl="1"/>
            <a:endParaRPr lang="en-US" dirty="0"/>
          </a:p>
          <a:p>
            <a:r>
              <a:rPr lang="en-US" dirty="0"/>
              <a:t>Hardware flow insert ILA </a:t>
            </a:r>
          </a:p>
          <a:p>
            <a:endParaRPr lang="en-US" dirty="0"/>
          </a:p>
          <a:p>
            <a:r>
              <a:rPr lang="en-US" dirty="0"/>
              <a:t>Debugging will use QEMU and Logic Simulator</a:t>
            </a:r>
            <a:endParaRPr lang="en-GB" dirty="0"/>
          </a:p>
        </p:txBody>
      </p:sp>
      <p:pic>
        <p:nvPicPr>
          <p:cNvPr id="7" name="Content Placeholder 6">
            <a:extLst>
              <a:ext uri="{FF2B5EF4-FFF2-40B4-BE49-F238E27FC236}">
                <a16:creationId xmlns:a16="http://schemas.microsoft.com/office/drawing/2014/main" id="{E25B886C-6E68-4BC4-A0EC-16414552D719}"/>
              </a:ext>
            </a:extLst>
          </p:cNvPr>
          <p:cNvPicPr>
            <a:picLocks noGrp="1" noChangeAspect="1"/>
          </p:cNvPicPr>
          <p:nvPr>
            <p:ph sz="half" idx="4294967295"/>
          </p:nvPr>
        </p:nvPicPr>
        <p:blipFill>
          <a:blip r:embed="rId2"/>
          <a:stretch>
            <a:fillRect/>
          </a:stretch>
        </p:blipFill>
        <p:spPr>
          <a:xfrm>
            <a:off x="6343650" y="1834334"/>
            <a:ext cx="4905375" cy="3362325"/>
          </a:xfrm>
          <a:prstGeom prst="rect">
            <a:avLst/>
          </a:prstGeom>
        </p:spPr>
      </p:pic>
    </p:spTree>
    <p:extLst>
      <p:ext uri="{BB962C8B-B14F-4D97-AF65-F5344CB8AC3E}">
        <p14:creationId xmlns:p14="http://schemas.microsoft.com/office/powerpoint/2010/main" val="5488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D509C545-DAD3-4602-A2B4-919DF10FA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38" y="1191542"/>
            <a:ext cx="6831724" cy="1766268"/>
          </a:xfrm>
          <a:prstGeom prst="rect">
            <a:avLst/>
          </a:prstGeom>
        </p:spPr>
      </p:pic>
      <p:sp>
        <p:nvSpPr>
          <p:cNvPr id="4" name="TextBox 3">
            <a:extLst>
              <a:ext uri="{FF2B5EF4-FFF2-40B4-BE49-F238E27FC236}">
                <a16:creationId xmlns:a16="http://schemas.microsoft.com/office/drawing/2014/main" id="{8782641B-FB2B-4059-9D2A-DF5C7952FE3C}"/>
              </a:ext>
            </a:extLst>
          </p:cNvPr>
          <p:cNvSpPr txBox="1"/>
          <p:nvPr/>
        </p:nvSpPr>
        <p:spPr>
          <a:xfrm>
            <a:off x="2680138" y="2957810"/>
            <a:ext cx="6745184" cy="369332"/>
          </a:xfrm>
          <a:prstGeom prst="rect">
            <a:avLst/>
          </a:prstGeom>
          <a:noFill/>
        </p:spPr>
        <p:txBody>
          <a:bodyPr wrap="square" rtlCol="0">
            <a:spAutoFit/>
          </a:bodyPr>
          <a:lstStyle/>
          <a:p>
            <a:pPr algn="ctr"/>
            <a:r>
              <a:rPr lang="en-US" dirty="0">
                <a:solidFill>
                  <a:schemeClr val="bg1"/>
                </a:solidFill>
              </a:rPr>
              <a:t>www.adiuvoengineering.com</a:t>
            </a:r>
          </a:p>
        </p:txBody>
      </p:sp>
      <p:sp>
        <p:nvSpPr>
          <p:cNvPr id="6" name="TextBox 5">
            <a:extLst>
              <a:ext uri="{FF2B5EF4-FFF2-40B4-BE49-F238E27FC236}">
                <a16:creationId xmlns:a16="http://schemas.microsoft.com/office/drawing/2014/main" id="{36257C82-0F36-4E01-AD36-6505423F684D}"/>
              </a:ext>
            </a:extLst>
          </p:cNvPr>
          <p:cNvSpPr txBox="1"/>
          <p:nvPr/>
        </p:nvSpPr>
        <p:spPr>
          <a:xfrm>
            <a:off x="2723408" y="5666458"/>
            <a:ext cx="6745184" cy="369332"/>
          </a:xfrm>
          <a:prstGeom prst="rect">
            <a:avLst/>
          </a:prstGeom>
          <a:noFill/>
        </p:spPr>
        <p:txBody>
          <a:bodyPr wrap="square" rtlCol="0">
            <a:spAutoFit/>
          </a:bodyPr>
          <a:lstStyle/>
          <a:p>
            <a:pPr algn="ctr"/>
            <a:r>
              <a:rPr lang="en-US" dirty="0">
                <a:solidFill>
                  <a:schemeClr val="bg1"/>
                </a:solidFill>
              </a:rPr>
              <a:t>adam@adiuvoengineering.com</a:t>
            </a:r>
          </a:p>
        </p:txBody>
      </p:sp>
      <p:pic>
        <p:nvPicPr>
          <p:cNvPr id="8" name="Picture 7" descr="A person wearing glasses and smiling at the camera&#10;&#10;Description automatically generated">
            <a:extLst>
              <a:ext uri="{FF2B5EF4-FFF2-40B4-BE49-F238E27FC236}">
                <a16:creationId xmlns:a16="http://schemas.microsoft.com/office/drawing/2014/main" id="{D149D25A-4326-4F99-9FDF-D829C735F337}"/>
              </a:ext>
            </a:extLst>
          </p:cNvPr>
          <p:cNvPicPr>
            <a:picLocks noChangeAspect="1"/>
          </p:cNvPicPr>
          <p:nvPr/>
        </p:nvPicPr>
        <p:blipFill rotWithShape="1">
          <a:blip r:embed="rId3">
            <a:extLst>
              <a:ext uri="{28A0092B-C50C-407E-A947-70E740481C1C}">
                <a14:useLocalDpi xmlns:a14="http://schemas.microsoft.com/office/drawing/2010/main" val="0"/>
              </a:ext>
            </a:extLst>
          </a:blip>
          <a:srcRect t="9327" b="9327"/>
          <a:stretch/>
        </p:blipFill>
        <p:spPr>
          <a:xfrm>
            <a:off x="5207233" y="3739641"/>
            <a:ext cx="1777533" cy="1777533"/>
          </a:xfrm>
          <a:prstGeom prst="flowChartConnector">
            <a:avLst/>
          </a:prstGeom>
        </p:spPr>
      </p:pic>
    </p:spTree>
    <p:extLst>
      <p:ext uri="{BB962C8B-B14F-4D97-AF65-F5344CB8AC3E}">
        <p14:creationId xmlns:p14="http://schemas.microsoft.com/office/powerpoint/2010/main" val="413719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PetaLinux Tools Flow</a:t>
            </a:r>
          </a:p>
        </p:txBody>
      </p:sp>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6</a:t>
            </a:fld>
            <a:endParaRPr lang="en-US" dirty="0"/>
          </a:p>
        </p:txBody>
      </p:sp>
      <p:sp>
        <p:nvSpPr>
          <p:cNvPr id="8" name="object 5">
            <a:extLst>
              <a:ext uri="{FF2B5EF4-FFF2-40B4-BE49-F238E27FC236}">
                <a16:creationId xmlns:a16="http://schemas.microsoft.com/office/drawing/2014/main" id="{09D128C8-1150-45D4-AE36-113A3F417894}"/>
              </a:ext>
            </a:extLst>
          </p:cNvPr>
          <p:cNvSpPr/>
          <p:nvPr/>
        </p:nvSpPr>
        <p:spPr>
          <a:xfrm>
            <a:off x="2103120" y="1505584"/>
            <a:ext cx="8228330" cy="46482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66081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PetaLinux Multitasking Capabilities</a:t>
            </a:r>
          </a:p>
        </p:txBody>
      </p:sp>
      <p:sp>
        <p:nvSpPr>
          <p:cNvPr id="3" name="Content Placeholder 2"/>
          <p:cNvSpPr>
            <a:spLocks noGrp="1"/>
          </p:cNvSpPr>
          <p:nvPr>
            <p:ph idx="1"/>
          </p:nvPr>
        </p:nvSpPr>
        <p:spPr/>
        <p:txBody>
          <a:bodyPr>
            <a:normAutofit lnSpcReduction="10000"/>
          </a:bodyPr>
          <a:lstStyle/>
          <a:p>
            <a:r>
              <a:rPr lang="en-US" dirty="0">
                <a:solidFill>
                  <a:schemeClr val="tx1"/>
                </a:solidFill>
              </a:rPr>
              <a:t>Embedded Linux (like Linux) is a multi-tasking multi-user operating system</a:t>
            </a:r>
          </a:p>
          <a:p>
            <a:pPr lvl="1"/>
            <a:r>
              <a:rPr lang="en-US" dirty="0"/>
              <a:t>On the Ultra96 there are four APU cores</a:t>
            </a:r>
          </a:p>
          <a:p>
            <a:pPr marL="233362" lvl="1" indent="0">
              <a:buNone/>
            </a:pPr>
            <a:endParaRPr lang="en-US" dirty="0"/>
          </a:p>
          <a:p>
            <a:r>
              <a:rPr lang="en-US" dirty="0">
                <a:solidFill>
                  <a:schemeClr val="tx1"/>
                </a:solidFill>
              </a:rPr>
              <a:t>PetaLinux multitasking means:</a:t>
            </a:r>
          </a:p>
          <a:p>
            <a:pPr lvl="1"/>
            <a:r>
              <a:rPr lang="en-US" dirty="0"/>
              <a:t>Fast (Four 64-bit cores) but not a real-time OS (RTOS)</a:t>
            </a:r>
          </a:p>
          <a:p>
            <a:pPr marL="233362" lvl="1" indent="0">
              <a:buNone/>
            </a:pPr>
            <a:endParaRPr lang="en-US" dirty="0"/>
          </a:p>
          <a:p>
            <a:pPr lvl="1"/>
            <a:r>
              <a:rPr lang="en-US" dirty="0"/>
              <a:t>If your application requires real-time, use the R5 cores. These core cannot run PetaLinux but can run FreeRTOS etc. </a:t>
            </a:r>
          </a:p>
          <a:p>
            <a:pPr lvl="1"/>
            <a:endParaRPr lang="en-US" dirty="0"/>
          </a:p>
          <a:p>
            <a:pPr lvl="1"/>
            <a:r>
              <a:rPr lang="en-US" dirty="0"/>
              <a:t>Communication between the A53 (PetaLinux) and R5 (FreeRTOS etc.) can use OpenAMP </a:t>
            </a:r>
          </a:p>
          <a:p>
            <a:pPr lvl="1"/>
            <a:endParaRPr lang="en-US" dirty="0"/>
          </a:p>
          <a:p>
            <a:pPr lvl="1"/>
            <a:r>
              <a:rPr lang="en-US" dirty="0"/>
              <a:t>Even though PetaLinux is not a pure RTOS it can still be used for many applications (with careful system architecture, design and expectations)</a:t>
            </a:r>
          </a:p>
          <a:p>
            <a:endParaRPr lang="en-US" sz="1200" dirty="0"/>
          </a:p>
          <a:p>
            <a:endParaRPr lang="en-US" dirty="0"/>
          </a:p>
          <a:p>
            <a:endParaRPr lang="en-US" sz="1200" dirty="0"/>
          </a:p>
        </p:txBody>
      </p:sp>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7</a:t>
            </a:fld>
            <a:endParaRPr lang="en-US"/>
          </a:p>
        </p:txBody>
      </p:sp>
    </p:spTree>
    <p:extLst>
      <p:ext uri="{BB962C8B-B14F-4D97-AF65-F5344CB8AC3E}">
        <p14:creationId xmlns:p14="http://schemas.microsoft.com/office/powerpoint/2010/main" val="4001509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PetaLinux Project</a:t>
            </a:r>
          </a:p>
        </p:txBody>
      </p:sp>
      <p:pic>
        <p:nvPicPr>
          <p:cNvPr id="7" name="Picture 6"/>
          <p:cNvPicPr>
            <a:picLocks noChangeAspect="1"/>
          </p:cNvPicPr>
          <p:nvPr/>
        </p:nvPicPr>
        <p:blipFill>
          <a:blip r:embed="rId2"/>
          <a:stretch>
            <a:fillRect/>
          </a:stretch>
        </p:blipFill>
        <p:spPr>
          <a:xfrm>
            <a:off x="9277349" y="1300353"/>
            <a:ext cx="2305050" cy="685800"/>
          </a:xfrm>
          <a:prstGeom prst="rect">
            <a:avLst/>
          </a:prstGeom>
        </p:spPr>
      </p:pic>
      <p:sp>
        <p:nvSpPr>
          <p:cNvPr id="9" name="Slide Number Placeholder 8"/>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8</a:t>
            </a:fld>
            <a:endParaRPr lang="en-US" dirty="0"/>
          </a:p>
        </p:txBody>
      </p:sp>
      <p:sp>
        <p:nvSpPr>
          <p:cNvPr id="10" name="object 5">
            <a:extLst>
              <a:ext uri="{FF2B5EF4-FFF2-40B4-BE49-F238E27FC236}">
                <a16:creationId xmlns:a16="http://schemas.microsoft.com/office/drawing/2014/main" id="{9960C8CC-846D-48D5-B6AB-FED6275635C4}"/>
              </a:ext>
            </a:extLst>
          </p:cNvPr>
          <p:cNvSpPr/>
          <p:nvPr/>
        </p:nvSpPr>
        <p:spPr>
          <a:xfrm>
            <a:off x="3110864" y="1473305"/>
            <a:ext cx="5723890" cy="49606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04299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 PetaLinux Project</a:t>
            </a:r>
          </a:p>
        </p:txBody>
      </p:sp>
      <p:pic>
        <p:nvPicPr>
          <p:cNvPr id="9" name="Picture 8"/>
          <p:cNvPicPr>
            <a:picLocks noChangeAspect="1"/>
          </p:cNvPicPr>
          <p:nvPr/>
        </p:nvPicPr>
        <p:blipFill>
          <a:blip r:embed="rId2"/>
          <a:stretch>
            <a:fillRect/>
          </a:stretch>
        </p:blipFill>
        <p:spPr>
          <a:xfrm>
            <a:off x="9277349" y="1300353"/>
            <a:ext cx="2305050" cy="1162050"/>
          </a:xfrm>
          <a:prstGeom prst="rect">
            <a:avLst/>
          </a:prstGeom>
        </p:spPr>
      </p:pic>
      <p:sp>
        <p:nvSpPr>
          <p:cNvPr id="7" name="Slide Number Placeholder 6"/>
          <p:cNvSpPr>
            <a:spLocks noGrp="1"/>
          </p:cNvSpPr>
          <p:nvPr>
            <p:ph type="sldNum" sz="quarter" idx="12"/>
          </p:nvPr>
        </p:nvSpPr>
        <p:spPr>
          <a:xfrm>
            <a:off x="609600" y="6352202"/>
            <a:ext cx="329184" cy="163447"/>
          </a:xfrm>
          <a:prstGeom prst="rect">
            <a:avLst/>
          </a:prstGeom>
        </p:spPr>
        <p:txBody>
          <a:bodyPr vert="horz" lIns="0" tIns="0" rIns="0" bIns="0" rtlCol="0" anchor="t" anchorCtr="0"/>
          <a:lstStyle>
            <a:defPPr>
              <a:defRPr lang="en-US"/>
            </a:defPPr>
            <a:lvl1pPr marL="0" algn="l" defTabSz="1219170" rtl="0" eaLnBrk="1" latinLnBrk="0" hangingPunct="1">
              <a:defRPr sz="1067"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03F2D8-09E8-4F65-B5E4-919B7BA10877}" type="slidenum">
              <a:rPr lang="en-US" smtClean="0"/>
              <a:pPr/>
              <a:t>9</a:t>
            </a:fld>
            <a:endParaRPr lang="en-US"/>
          </a:p>
        </p:txBody>
      </p:sp>
      <p:sp>
        <p:nvSpPr>
          <p:cNvPr id="10" name="object 5">
            <a:extLst>
              <a:ext uri="{FF2B5EF4-FFF2-40B4-BE49-F238E27FC236}">
                <a16:creationId xmlns:a16="http://schemas.microsoft.com/office/drawing/2014/main" id="{E93DF8E1-0E38-47E7-BD1F-6BA3D2778701}"/>
              </a:ext>
            </a:extLst>
          </p:cNvPr>
          <p:cNvSpPr/>
          <p:nvPr/>
        </p:nvSpPr>
        <p:spPr>
          <a:xfrm>
            <a:off x="1668962" y="1690688"/>
            <a:ext cx="7493634" cy="470408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42238795"/>
      </p:ext>
    </p:extLst>
  </p:cSld>
  <p:clrMapOvr>
    <a:masterClrMapping/>
  </p:clrMapOvr>
</p:sld>
</file>

<file path=ppt/theme/theme1.xml><?xml version="1.0" encoding="utf-8"?>
<a:theme xmlns:a="http://schemas.openxmlformats.org/drawingml/2006/main" name="Office Theme">
  <a:themeElements>
    <a:clrScheme name="Custom 1">
      <a:dk1>
        <a:srgbClr val="0568A6"/>
      </a:dk1>
      <a:lt1>
        <a:srgbClr val="FFFFFF"/>
      </a:lt1>
      <a:dk2>
        <a:srgbClr val="0678BF"/>
      </a:dk2>
      <a:lt2>
        <a:srgbClr val="E8E8E8"/>
      </a:lt2>
      <a:accent1>
        <a:srgbClr val="0568A6"/>
      </a:accent1>
      <a:accent2>
        <a:srgbClr val="0678BF"/>
      </a:accent2>
      <a:accent3>
        <a:srgbClr val="079DD9"/>
      </a:accent3>
      <a:accent4>
        <a:srgbClr val="8C8C8C"/>
      </a:accent4>
      <a:accent5>
        <a:srgbClr val="E8E8E8"/>
      </a:accent5>
      <a:accent6>
        <a:srgbClr val="FF9900"/>
      </a:accent6>
      <a:hlink>
        <a:srgbClr val="FF9900"/>
      </a:hlink>
      <a:folHlink>
        <a:srgbClr val="FF9900"/>
      </a:folHlink>
    </a:clrScheme>
    <a:fontScheme name="Custom 1">
      <a:majorFont>
        <a:latin typeface="Open Sans Semi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iuvo Engineering Powerpoint Template" id="{81B758A5-C145-455B-936E-12233C2F9313}" vid="{C58B9158-774E-4681-BD27-1A00DD50C0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Adiuvo Engineering Powerpoint Template</Template>
  <TotalTime>281</TotalTime>
  <Words>2323</Words>
  <Application>Microsoft Office PowerPoint</Application>
  <PresentationFormat>Widescreen</PresentationFormat>
  <Paragraphs>426</Paragraphs>
  <Slides>52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Arial Narrow</vt:lpstr>
      <vt:lpstr>Calibri</vt:lpstr>
      <vt:lpstr>Open Sans Semibold</vt:lpstr>
      <vt:lpstr>Symbol</vt:lpstr>
      <vt:lpstr>Times New Roman</vt:lpstr>
      <vt:lpstr>Wingdings</vt:lpstr>
      <vt:lpstr>Office Theme</vt:lpstr>
      <vt:lpstr>Petalinux and OpenCL</vt:lpstr>
      <vt:lpstr>PowerPoint Presentation</vt:lpstr>
      <vt:lpstr>History of PetaLinux</vt:lpstr>
      <vt:lpstr>Linux Elements</vt:lpstr>
      <vt:lpstr>What is PetaLinux? (a set of tools)</vt:lpstr>
      <vt:lpstr>PetaLinux Tools Flow</vt:lpstr>
      <vt:lpstr>PetaLinux Multitasking Capabilities</vt:lpstr>
      <vt:lpstr>Creating a PetaLinux Project</vt:lpstr>
      <vt:lpstr>Configuring a PetaLinux Project</vt:lpstr>
      <vt:lpstr>PowerPoint Presentation</vt:lpstr>
      <vt:lpstr>What is Vitis </vt:lpstr>
      <vt:lpstr>Vitis Accelerated Libraries</vt:lpstr>
      <vt:lpstr>Vitis Core Development Kit</vt:lpstr>
      <vt:lpstr>Vitis Core Development Kit</vt:lpstr>
      <vt:lpstr>Vitis Target Platforms</vt:lpstr>
      <vt:lpstr>Xilinx Runtime library </vt:lpstr>
      <vt:lpstr>Xilinx Runtime library</vt:lpstr>
      <vt:lpstr>Element of Vitis  </vt:lpstr>
      <vt:lpstr>Vitis Output </vt:lpstr>
      <vt:lpstr>Vitis Development Flow </vt:lpstr>
      <vt:lpstr>PowerPoint Presentation</vt:lpstr>
      <vt:lpstr>OpenCL Framework</vt:lpstr>
      <vt:lpstr>OpenCL Framework</vt:lpstr>
      <vt:lpstr>OpenCL Framework</vt:lpstr>
      <vt:lpstr>OpenCL Framework</vt:lpstr>
      <vt:lpstr>Execution Model – Command Queues</vt:lpstr>
      <vt:lpstr>Memory Model</vt:lpstr>
      <vt:lpstr>Five Sub-regions of Memory Objects </vt:lpstr>
      <vt:lpstr>PowerPoint Presentation</vt:lpstr>
      <vt:lpstr>Amdahl's law </vt:lpstr>
      <vt:lpstr>Getting the best from HLS </vt:lpstr>
      <vt:lpstr>Who has Used HLS before ?</vt:lpstr>
      <vt:lpstr>Example of HLS</vt:lpstr>
      <vt:lpstr>Looking a little deeper</vt:lpstr>
      <vt:lpstr>Terminology </vt:lpstr>
      <vt:lpstr>C to RTL </vt:lpstr>
      <vt:lpstr>Interfacing</vt:lpstr>
      <vt:lpstr>PowerPoint Presentation</vt:lpstr>
      <vt:lpstr>Optimization</vt:lpstr>
      <vt:lpstr>Host Optimization </vt:lpstr>
      <vt:lpstr>Host Optimization</vt:lpstr>
      <vt:lpstr>Kernel Optimization – Data Types</vt:lpstr>
      <vt:lpstr>Kernel Optimization – Interfacing</vt:lpstr>
      <vt:lpstr>Kernel Optimization – Pipelining</vt:lpstr>
      <vt:lpstr>Kernel Optimization – Unrolling</vt:lpstr>
      <vt:lpstr>Kernel Optimization – DataFlow</vt:lpstr>
      <vt:lpstr>Kernel Optimization – Memory </vt:lpstr>
      <vt:lpstr>Kernel Optimization - Pragmas</vt:lpstr>
      <vt:lpstr>Vitis GUI – Project Settings</vt:lpstr>
      <vt:lpstr>Vitis GUI – Project Setting </vt:lpstr>
      <vt:lpstr>Vitis-Debug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taylor</dc:creator>
  <cp:lastModifiedBy>adam taylor</cp:lastModifiedBy>
  <cp:revision>11</cp:revision>
  <dcterms:created xsi:type="dcterms:W3CDTF">2021-07-30T08:34:35Z</dcterms:created>
  <dcterms:modified xsi:type="dcterms:W3CDTF">2021-11-09T16:17:46Z</dcterms:modified>
</cp:coreProperties>
</file>